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0" d="100"/>
          <a:sy n="30" d="100"/>
        </p:scale>
        <p:origin x="1618" y="-2117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3574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Integração dos profissionais de saúde ao planejamento municipal, promovendo gestão participativa e valorização do trabalho coletivo.</a:t>
            </a:r>
            <a:endParaRPr lang="en-US" sz="4000" dirty="0">
              <a:solidFill>
                <a:srgbClr val="000000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408208" y="4577422"/>
            <a:ext cx="18578064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INTEGRAÇÃO E VALORIZAÇÃO DOS PROFISSIONAIS DE SAÚDE: EXPERIÊNCIA DO PRIMEIRO ENCONTRÃO DA SAÚDE DE FEIRA NOVA-PE PARA PLANEJAMENTO ANUAL 2025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1647356" y="6706405"/>
            <a:ext cx="20099767" cy="6214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DANIELLE CHAVES GOMES DA SILVA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¹*, 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ROSIKELLE JOSEFA DE MORAIS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¹, 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DARLENE CÂNDIDO GONZAGA DE LEMOS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¹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860036" y="7592478"/>
            <a:ext cx="21674408" cy="12166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¹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Secretaria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Municipal de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de Feira Nova, Feira Nova, Pernambuco. 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*E-mail: daniellechaves147@gmail.com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58037" y="1637257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22270" y="17584433"/>
            <a:ext cx="9649072" cy="84077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janeiro de 2025, foi realizado o primeiro Encontrão da Saúde, reunindo todos profissionais da saúde, como: médicos, enfermeiros, auxiliares, motoristas e demais profissionais. No momento, foram apresentadas as principais ações anuais, como a implantação do Centro de Especialidades Odontológicas, renovação da ambulância do SAMU e o Programa Veja Bem. O encontro incentivou a participação conjunta da equipe, aproximando profissionais da gestão e promovendo integração e valorização de todos.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72140" y="16388620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36029" y="2889160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00262" y="30387974"/>
            <a:ext cx="9649072" cy="699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experiência evidenciou que a integração da gestão com todos os profissionais de saúde agiliza processos, fortalece a colaboração e valoriza o trabalho de cada equipe. A participação ativa favorece o alinhamento das ações, promove senso de pertencimento e amplia a capacidade de resposta da saúde municipal, consolidando a gestão participativa como prática estratégica na consolidação do Sistema Único de Saúde.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786245" y="28988341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5690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Reunir todos os profissionais de saúde do município para apresentar a Programação Anual de Saúde, estimular a participação de todos na execução das ações, fortalecer a integração entre gestão e equipes e valorizar o trabalho coletivo para garantir resultados mais ágeis e efetivos.</a:t>
            </a:r>
            <a:endParaRPr lang="en-US" sz="4000" dirty="0">
              <a:solidFill>
                <a:srgbClr val="000000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93550" y="1627779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57783" y="17646250"/>
            <a:ext cx="9649072" cy="276518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Fortalecimento da gestão participativa, aproximando os profissionais da tomada de decisão, valorizando o trabalho das equipes e promovendo integração </a:t>
            </a:r>
            <a:r>
              <a:rPr lang="pt-BR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intra</a:t>
            </a:r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intersetorial. </a:t>
            </a:r>
          </a:p>
        </p:txBody>
      </p:sp>
      <p:sp>
        <p:nvSpPr>
          <p:cNvPr id="53" name="TextBox 17"/>
          <p:cNvSpPr txBox="1"/>
          <p:nvPr/>
        </p:nvSpPr>
        <p:spPr>
          <a:xfrm>
            <a:off x="12405776" y="16425992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642993" y="2889160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606034" y="30515685"/>
            <a:ext cx="9649072" cy="62917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Encontrão da Saúde demonstrou que integrar profissionais ao planejamento fortalece a gestão participativa, a execução de ações e a valorização das equipes. Recomenda-se consolidar encontros periódicos, ampliar a comunicação entre gestão e profissionais e utilizar a integração como estratégia para melhorar a efetividade das políticas de saúde e garantir o engajamento profissional</a:t>
            </a:r>
            <a:r>
              <a:rPr lang="pt-BR" sz="2800" dirty="0"/>
              <a:t>.</a:t>
            </a: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12855" y="29012963"/>
            <a:ext cx="9849330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CONCLUSÃO E/OU RECOMENDAÇÕES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17B4790-625F-4378-85D2-95A1F0C03172}"/>
              </a:ext>
            </a:extLst>
          </p:cNvPr>
          <p:cNvSpPr/>
          <p:nvPr/>
        </p:nvSpPr>
        <p:spPr>
          <a:xfrm>
            <a:off x="972270" y="13998171"/>
            <a:ext cx="84949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Período de realização: </a:t>
            </a:r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janeiro de 2025.</a:t>
            </a: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2E7823CE-5CFF-4A3E-84A7-7D0AAA7D88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73" b="28758"/>
          <a:stretch/>
        </p:blipFill>
        <p:spPr>
          <a:xfrm>
            <a:off x="1650010" y="25992184"/>
            <a:ext cx="8062906" cy="2798425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C2C1CE74-7061-42FC-9780-57E851B59404}"/>
              </a:ext>
            </a:extLst>
          </p:cNvPr>
          <p:cNvSpPr/>
          <p:nvPr/>
        </p:nvSpPr>
        <p:spPr>
          <a:xfrm>
            <a:off x="12512984" y="21042164"/>
            <a:ext cx="9649072" cy="42681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ações apresentadas, como a implantação do CEO, a renovação da ambulância do SAMU e o Programa Veja Bem, foram implementadas, evidenciando que o planejamento está sendo executado no território com transparência.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18FF298-B3B1-4624-BED1-2CB16B89BF2E}"/>
              </a:ext>
            </a:extLst>
          </p:cNvPr>
          <p:cNvSpPr/>
          <p:nvPr/>
        </p:nvSpPr>
        <p:spPr>
          <a:xfrm>
            <a:off x="12512984" y="25984047"/>
            <a:ext cx="9649072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Relatos dos profissionais indicam maior motivação, reconhecimento e engajamento na realização das atividades.</a:t>
            </a:r>
            <a:endParaRPr lang="pt-BR" dirty="0"/>
          </a:p>
        </p:txBody>
      </p:sp>
      <p:sp>
        <p:nvSpPr>
          <p:cNvPr id="8" name="Seta: para Baixo 7">
            <a:extLst>
              <a:ext uri="{FF2B5EF4-FFF2-40B4-BE49-F238E27FC236}">
                <a16:creationId xmlns:a16="http://schemas.microsoft.com/office/drawing/2014/main" id="{49753C09-6C42-4A04-81B1-541FCEDDA8DA}"/>
              </a:ext>
            </a:extLst>
          </p:cNvPr>
          <p:cNvSpPr/>
          <p:nvPr/>
        </p:nvSpPr>
        <p:spPr>
          <a:xfrm>
            <a:off x="17178542" y="20411833"/>
            <a:ext cx="504056" cy="6962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Seta: para Baixo 31">
            <a:extLst>
              <a:ext uri="{FF2B5EF4-FFF2-40B4-BE49-F238E27FC236}">
                <a16:creationId xmlns:a16="http://schemas.microsoft.com/office/drawing/2014/main" id="{31CF062B-1D12-40EC-BA0A-394AA51960FF}"/>
              </a:ext>
            </a:extLst>
          </p:cNvPr>
          <p:cNvSpPr/>
          <p:nvPr/>
        </p:nvSpPr>
        <p:spPr>
          <a:xfrm>
            <a:off x="17178542" y="25287759"/>
            <a:ext cx="504056" cy="6962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434</Words>
  <Application>Microsoft Office PowerPoint</Application>
  <PresentationFormat>Personalizar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Montserrat</vt:lpstr>
      <vt:lpstr>Open Sans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Rosikelle Morais</cp:lastModifiedBy>
  <cp:revision>15</cp:revision>
  <dcterms:created xsi:type="dcterms:W3CDTF">2025-09-30T13:28:19Z</dcterms:created>
  <dcterms:modified xsi:type="dcterms:W3CDTF">2025-10-31T16:06:38Z</dcterms:modified>
</cp:coreProperties>
</file>