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78" y="-5885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600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Fornecimento de óculos aos estudantes da rede municipal de ensino, promovendo saúde visual e bem-estar para o desenvolvimento pleno.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391802" y="4565490"/>
            <a:ext cx="1886609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VEJA BEM: PROMOÇÃO DA SAÚDE VISUAL NA PREVENÇÃO DE AGRAVOS DOS ESTUDANTES DA REDE MUNICIPAL DE ENSINO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2859854" y="6080898"/>
            <a:ext cx="17929991" cy="1326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DARLENE CÂNDIDO GONZAGA DE LEMOS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¹*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DANIELLE CHAVES GOMES DA SILVA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ROSIKELLE JOSEFA DE MORAIS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93356" y="1569751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95812" y="16923410"/>
            <a:ext cx="9649072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Programa é realizado em parceria com a Secretaria Estadual de Saúde de Pernambuco, por meio das Unidades de Pronto Atendimento Especializado (UPAE) de Limoeiro – PE. Nas escolas municipais, a equipe E-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realiza a triagem visual utilizando a Tabela de 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Snellen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Os alunos identificados são agendados pela regulação da Secretaria Municipal de Saúde e encaminhados à UPAE por meio do transporte sanitário do Cuida PE, onde são realizados os exames oftalmológicos e a prescrição de óculos.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95683" y="1575019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67346" y="2533334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95812" y="26717222"/>
            <a:ext cx="964907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evidenciou que a identificação precoce de problemas visuais contribui para a saúde integral do estudante, melhor desempenho acadêmico e inclusão social. A integração entre escolas, equipe E-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atenção primária em saúde, gestão municipal e Secretaria Estadual de Saúde, com oferta de especialistas e transporte sanitário, fortalece a coordenação do cuidado, mostrando que políticas estratégicas bem estruturadas garantem equidade e promoção da saúde.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1060044" y="2544848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Promover a saúde visual dos estudantes da rede municipal, realizando triagens, exames oftalmológicos e fornecimento de óculos, garantindo melhor desempenho acadêmico, bem-estar e prevenção de agravos oftalmológicos.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13552" y="1568840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513788" y="16998505"/>
            <a:ext cx="964907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Programa Veja Bem, até agosto de 2025: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313530" y="1577491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29318" y="2533334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13552" y="26717222"/>
            <a:ext cx="964907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Programa Veja Bem evidenciou a importância da APS como articuladora da Rede de Atenção à Saúde, promovendo saúde visual e bem-estar dos alunos. A parceria com a Secretaria Estadual de Saúde fortalece a corresponsabilidade 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interfederativa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representando um avanço na consolidação do SUS. O programa segue em ampliação na rede municipal, com ações preventivas e integradas que garantem equidade, melhor desempenho escolar e qualidade de vida.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55300" y="25539487"/>
            <a:ext cx="984933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CONCLUSÃO E/OU RECOMENDAÇÕES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C8027C4-E811-4107-83A8-C01FCF665723}"/>
              </a:ext>
            </a:extLst>
          </p:cNvPr>
          <p:cNvSpPr/>
          <p:nvPr/>
        </p:nvSpPr>
        <p:spPr>
          <a:xfrm>
            <a:off x="5848813" y="7691973"/>
            <a:ext cx="1169987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Secretaria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Municipal 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Saúde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Feira Nova, Feira Nova, Pernambuco. </a:t>
            </a:r>
          </a:p>
          <a:p>
            <a:pPr algn="ctr"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*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E-mail:cgonzaga.darlene@gmail.com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BAAB37A-250C-42B9-9808-7AE658774804}"/>
              </a:ext>
            </a:extLst>
          </p:cNvPr>
          <p:cNvSpPr/>
          <p:nvPr/>
        </p:nvSpPr>
        <p:spPr>
          <a:xfrm>
            <a:off x="12508725" y="17916404"/>
            <a:ext cx="9618724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Triagens visuais em 823 alunos da Escola Intermediária Padre Nicolau Pimentel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pt-BR" sz="2800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BD19872-1214-481B-AE1A-35D4A32C05EC}"/>
              </a:ext>
            </a:extLst>
          </p:cNvPr>
          <p:cNvSpPr/>
          <p:nvPr/>
        </p:nvSpPr>
        <p:spPr>
          <a:xfrm>
            <a:off x="12510243" y="19518973"/>
            <a:ext cx="9618098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Desses, 110 crianças (13,36%) foram encaminhadas para exames oftalmológicos; </a:t>
            </a:r>
            <a:endParaRPr lang="pt-BR" sz="40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49489C1-3381-4906-A4C3-FE325EFF9E52}"/>
              </a:ext>
            </a:extLst>
          </p:cNvPr>
          <p:cNvSpPr/>
          <p:nvPr/>
        </p:nvSpPr>
        <p:spPr>
          <a:xfrm>
            <a:off x="12519911" y="21081960"/>
            <a:ext cx="9549824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Prescrição e fornecimento de 59 óculos, adquiridos com recursos municipais;</a:t>
            </a:r>
            <a:endParaRPr lang="pt-BR" sz="4000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2DE4424-79E3-46EC-8215-A80C5635CF4E}"/>
              </a:ext>
            </a:extLst>
          </p:cNvPr>
          <p:cNvSpPr/>
          <p:nvPr/>
        </p:nvSpPr>
        <p:spPr>
          <a:xfrm>
            <a:off x="12563176" y="22617728"/>
            <a:ext cx="9549824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execução e será expandido para toda a rede municipal de ensino, fortalecendo a APS e integrando políticas estratégicas de cuidado com equidade.</a:t>
            </a:r>
            <a:endParaRPr lang="pt-BR" sz="4000" dirty="0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8D8D41E9-9A56-4178-AF8E-D0FBB5D5EC58}"/>
              </a:ext>
            </a:extLst>
          </p:cNvPr>
          <p:cNvSpPr/>
          <p:nvPr/>
        </p:nvSpPr>
        <p:spPr>
          <a:xfrm rot="5400000">
            <a:off x="21664520" y="19003654"/>
            <a:ext cx="353458" cy="531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a Direita 31">
            <a:extLst>
              <a:ext uri="{FF2B5EF4-FFF2-40B4-BE49-F238E27FC236}">
                <a16:creationId xmlns:a16="http://schemas.microsoft.com/office/drawing/2014/main" id="{497D4358-648F-4091-A317-D3EDDB8BCCDD}"/>
              </a:ext>
            </a:extLst>
          </p:cNvPr>
          <p:cNvSpPr/>
          <p:nvPr/>
        </p:nvSpPr>
        <p:spPr>
          <a:xfrm rot="5400000">
            <a:off x="21612382" y="20584930"/>
            <a:ext cx="353458" cy="531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52196FE7-C120-4B25-8490-F7099C7F982E}"/>
              </a:ext>
            </a:extLst>
          </p:cNvPr>
          <p:cNvSpPr/>
          <p:nvPr/>
        </p:nvSpPr>
        <p:spPr>
          <a:xfrm rot="5400000">
            <a:off x="21691072" y="22086895"/>
            <a:ext cx="353458" cy="5312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FC7299C0-BD0D-429E-99F9-D9B5258DB4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368" y="33892203"/>
            <a:ext cx="3045132" cy="346694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E33FAE6-E593-4A02-BBC1-50A6CB3DA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738" y="33796621"/>
            <a:ext cx="12727176" cy="3658111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3EFF5BB0-DA53-41BF-9FD5-3147916B3D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2226" y="33892203"/>
            <a:ext cx="3252616" cy="34669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436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Rosikelle Morais</cp:lastModifiedBy>
  <cp:revision>16</cp:revision>
  <dcterms:created xsi:type="dcterms:W3CDTF">2025-09-30T13:28:19Z</dcterms:created>
  <dcterms:modified xsi:type="dcterms:W3CDTF">2025-10-31T15:20:01Z</dcterms:modified>
</cp:coreProperties>
</file>