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23402925" cy="40325675"/>
  <p:notesSz cx="6858000" cy="9144000"/>
  <p:defaultTextStyle>
    <a:defPPr>
      <a:defRPr lang="pt-BR"/>
    </a:defPPr>
    <a:lvl1pPr marL="0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1pPr>
    <a:lvl2pPr marL="1820799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2pPr>
    <a:lvl3pPr marL="3641598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3pPr>
    <a:lvl4pPr marL="5462397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4pPr>
    <a:lvl5pPr marL="7283196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5pPr>
    <a:lvl6pPr marL="9103995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6pPr>
    <a:lvl7pPr marL="10924794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7pPr>
    <a:lvl8pPr marL="12745593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8pPr>
    <a:lvl9pPr marL="14566392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2701">
          <p15:clr>
            <a:srgbClr val="A4A3A4"/>
          </p15:clr>
        </p15:guide>
        <p15:guide id="2" pos="737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9CD"/>
    <a:srgbClr val="3E409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74"/>
  </p:normalViewPr>
  <p:slideViewPr>
    <p:cSldViewPr>
      <p:cViewPr>
        <p:scale>
          <a:sx n="40" d="100"/>
          <a:sy n="40" d="100"/>
        </p:scale>
        <p:origin x="878" y="-3274"/>
      </p:cViewPr>
      <p:guideLst>
        <p:guide orient="horz" pos="12701"/>
        <p:guide pos="7371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755220" y="12527099"/>
            <a:ext cx="19892486" cy="8643883"/>
          </a:xfrm>
        </p:spPr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3510439" y="22851216"/>
            <a:ext cx="16382048" cy="10305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18207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36415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546239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72831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91039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09247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27455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45663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31/10/2025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31/10/2025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16967121" y="1614900"/>
            <a:ext cx="5265658" cy="34407509"/>
          </a:xfrm>
        </p:spPr>
        <p:txBody>
          <a:bodyPr vert="eaVert"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1170146" y="1614900"/>
            <a:ext cx="15406926" cy="34407509"/>
          </a:xfrm>
        </p:spPr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31/10/2025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31/10/2025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848670" y="25912983"/>
            <a:ext cx="19892486" cy="8009127"/>
          </a:xfrm>
        </p:spPr>
        <p:txBody>
          <a:bodyPr anchor="t"/>
          <a:lstStyle>
            <a:lvl1pPr algn="l">
              <a:defRPr sz="15900" b="1" cap="all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848670" y="17091745"/>
            <a:ext cx="19892486" cy="8821238"/>
          </a:xfrm>
        </p:spPr>
        <p:txBody>
          <a:bodyPr anchor="b"/>
          <a:lstStyle>
            <a:lvl1pPr marL="0" indent="0">
              <a:buNone/>
              <a:defRPr sz="8000">
                <a:solidFill>
                  <a:schemeClr val="tx1">
                    <a:tint val="75000"/>
                  </a:schemeClr>
                </a:solidFill>
              </a:defRPr>
            </a:lvl1pPr>
            <a:lvl2pPr marL="1820799" indent="0">
              <a:buNone/>
              <a:defRPr sz="7200">
                <a:solidFill>
                  <a:schemeClr val="tx1">
                    <a:tint val="75000"/>
                  </a:schemeClr>
                </a:solidFill>
              </a:defRPr>
            </a:lvl2pPr>
            <a:lvl3pPr marL="3641598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3pPr>
            <a:lvl4pPr marL="5462397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4pPr>
            <a:lvl5pPr marL="7283196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5pPr>
            <a:lvl6pPr marL="9103995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6pPr>
            <a:lvl7pPr marL="10924794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7pPr>
            <a:lvl8pPr marL="12745593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8pPr>
            <a:lvl9pPr marL="14566392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31/10/2025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1170146" y="9409327"/>
            <a:ext cx="10336292" cy="26613082"/>
          </a:xfrm>
        </p:spPr>
        <p:txBody>
          <a:bodyPr/>
          <a:lstStyle>
            <a:lvl1pPr>
              <a:defRPr sz="11200"/>
            </a:lvl1pPr>
            <a:lvl2pPr>
              <a:defRPr sz="9600"/>
            </a:lvl2pPr>
            <a:lvl3pPr>
              <a:defRPr sz="8000"/>
            </a:lvl3pPr>
            <a:lvl4pPr>
              <a:defRPr sz="7200"/>
            </a:lvl4pPr>
            <a:lvl5pPr>
              <a:defRPr sz="7200"/>
            </a:lvl5pPr>
            <a:lvl6pPr>
              <a:defRPr sz="7200"/>
            </a:lvl6pPr>
            <a:lvl7pPr>
              <a:defRPr sz="7200"/>
            </a:lvl7pPr>
            <a:lvl8pPr>
              <a:defRPr sz="7200"/>
            </a:lvl8pPr>
            <a:lvl9pPr>
              <a:defRPr sz="72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11896487" y="9409327"/>
            <a:ext cx="10336292" cy="26613082"/>
          </a:xfrm>
        </p:spPr>
        <p:txBody>
          <a:bodyPr/>
          <a:lstStyle>
            <a:lvl1pPr>
              <a:defRPr sz="11200"/>
            </a:lvl1pPr>
            <a:lvl2pPr>
              <a:defRPr sz="9600"/>
            </a:lvl2pPr>
            <a:lvl3pPr>
              <a:defRPr sz="8000"/>
            </a:lvl3pPr>
            <a:lvl4pPr>
              <a:defRPr sz="7200"/>
            </a:lvl4pPr>
            <a:lvl5pPr>
              <a:defRPr sz="7200"/>
            </a:lvl5pPr>
            <a:lvl6pPr>
              <a:defRPr sz="7200"/>
            </a:lvl6pPr>
            <a:lvl7pPr>
              <a:defRPr sz="7200"/>
            </a:lvl7pPr>
            <a:lvl8pPr>
              <a:defRPr sz="7200"/>
            </a:lvl8pPr>
            <a:lvl9pPr>
              <a:defRPr sz="72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31/10/2025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170146" y="9026606"/>
            <a:ext cx="10340356" cy="3761860"/>
          </a:xfrm>
        </p:spPr>
        <p:txBody>
          <a:bodyPr anchor="b"/>
          <a:lstStyle>
            <a:lvl1pPr marL="0" indent="0">
              <a:buNone/>
              <a:defRPr sz="9600" b="1"/>
            </a:lvl1pPr>
            <a:lvl2pPr marL="1820799" indent="0">
              <a:buNone/>
              <a:defRPr sz="8000" b="1"/>
            </a:lvl2pPr>
            <a:lvl3pPr marL="3641598" indent="0">
              <a:buNone/>
              <a:defRPr sz="7200" b="1"/>
            </a:lvl3pPr>
            <a:lvl4pPr marL="5462397" indent="0">
              <a:buNone/>
              <a:defRPr sz="6400" b="1"/>
            </a:lvl4pPr>
            <a:lvl5pPr marL="7283196" indent="0">
              <a:buNone/>
              <a:defRPr sz="6400" b="1"/>
            </a:lvl5pPr>
            <a:lvl6pPr marL="9103995" indent="0">
              <a:buNone/>
              <a:defRPr sz="6400" b="1"/>
            </a:lvl6pPr>
            <a:lvl7pPr marL="10924794" indent="0">
              <a:buNone/>
              <a:defRPr sz="6400" b="1"/>
            </a:lvl7pPr>
            <a:lvl8pPr marL="12745593" indent="0">
              <a:buNone/>
              <a:defRPr sz="6400" b="1"/>
            </a:lvl8pPr>
            <a:lvl9pPr marL="14566392" indent="0">
              <a:buNone/>
              <a:defRPr sz="6400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1170146" y="12788467"/>
            <a:ext cx="10340356" cy="23233939"/>
          </a:xfrm>
        </p:spPr>
        <p:txBody>
          <a:bodyPr/>
          <a:lstStyle>
            <a:lvl1pPr>
              <a:defRPr sz="9600"/>
            </a:lvl1pPr>
            <a:lvl2pPr>
              <a:defRPr sz="8000"/>
            </a:lvl2pPr>
            <a:lvl3pPr>
              <a:defRPr sz="7200"/>
            </a:lvl3pPr>
            <a:lvl4pPr>
              <a:defRPr sz="6400"/>
            </a:lvl4pPr>
            <a:lvl5pPr>
              <a:defRPr sz="6400"/>
            </a:lvl5pPr>
            <a:lvl6pPr>
              <a:defRPr sz="6400"/>
            </a:lvl6pPr>
            <a:lvl7pPr>
              <a:defRPr sz="6400"/>
            </a:lvl7pPr>
            <a:lvl8pPr>
              <a:defRPr sz="6400"/>
            </a:lvl8pPr>
            <a:lvl9pPr>
              <a:defRPr sz="64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11888362" y="9026606"/>
            <a:ext cx="10344418" cy="3761860"/>
          </a:xfrm>
        </p:spPr>
        <p:txBody>
          <a:bodyPr anchor="b"/>
          <a:lstStyle>
            <a:lvl1pPr marL="0" indent="0">
              <a:buNone/>
              <a:defRPr sz="9600" b="1"/>
            </a:lvl1pPr>
            <a:lvl2pPr marL="1820799" indent="0">
              <a:buNone/>
              <a:defRPr sz="8000" b="1"/>
            </a:lvl2pPr>
            <a:lvl3pPr marL="3641598" indent="0">
              <a:buNone/>
              <a:defRPr sz="7200" b="1"/>
            </a:lvl3pPr>
            <a:lvl4pPr marL="5462397" indent="0">
              <a:buNone/>
              <a:defRPr sz="6400" b="1"/>
            </a:lvl4pPr>
            <a:lvl5pPr marL="7283196" indent="0">
              <a:buNone/>
              <a:defRPr sz="6400" b="1"/>
            </a:lvl5pPr>
            <a:lvl6pPr marL="9103995" indent="0">
              <a:buNone/>
              <a:defRPr sz="6400" b="1"/>
            </a:lvl6pPr>
            <a:lvl7pPr marL="10924794" indent="0">
              <a:buNone/>
              <a:defRPr sz="6400" b="1"/>
            </a:lvl7pPr>
            <a:lvl8pPr marL="12745593" indent="0">
              <a:buNone/>
              <a:defRPr sz="6400" b="1"/>
            </a:lvl8pPr>
            <a:lvl9pPr marL="14566392" indent="0">
              <a:buNone/>
              <a:defRPr sz="6400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11888362" y="12788467"/>
            <a:ext cx="10344418" cy="23233939"/>
          </a:xfrm>
        </p:spPr>
        <p:txBody>
          <a:bodyPr/>
          <a:lstStyle>
            <a:lvl1pPr>
              <a:defRPr sz="9600"/>
            </a:lvl1pPr>
            <a:lvl2pPr>
              <a:defRPr sz="8000"/>
            </a:lvl2pPr>
            <a:lvl3pPr>
              <a:defRPr sz="7200"/>
            </a:lvl3pPr>
            <a:lvl4pPr>
              <a:defRPr sz="6400"/>
            </a:lvl4pPr>
            <a:lvl5pPr>
              <a:defRPr sz="6400"/>
            </a:lvl5pPr>
            <a:lvl6pPr>
              <a:defRPr sz="6400"/>
            </a:lvl6pPr>
            <a:lvl7pPr>
              <a:defRPr sz="6400"/>
            </a:lvl7pPr>
            <a:lvl8pPr>
              <a:defRPr sz="6400"/>
            </a:lvl8pPr>
            <a:lvl9pPr>
              <a:defRPr sz="64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31/10/2025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31/10/2025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31/10/2025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70148" y="1605559"/>
            <a:ext cx="7699401" cy="6832962"/>
          </a:xfrm>
        </p:spPr>
        <p:txBody>
          <a:bodyPr anchor="b"/>
          <a:lstStyle>
            <a:lvl1pPr algn="l">
              <a:defRPr sz="8000" b="1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9149894" y="1605562"/>
            <a:ext cx="13082885" cy="34416846"/>
          </a:xfrm>
        </p:spPr>
        <p:txBody>
          <a:bodyPr/>
          <a:lstStyle>
            <a:lvl1pPr>
              <a:defRPr sz="12700"/>
            </a:lvl1pPr>
            <a:lvl2pPr>
              <a:defRPr sz="11200"/>
            </a:lvl2pPr>
            <a:lvl3pPr>
              <a:defRPr sz="9600"/>
            </a:lvl3pPr>
            <a:lvl4pPr>
              <a:defRPr sz="8000"/>
            </a:lvl4pPr>
            <a:lvl5pPr>
              <a:defRPr sz="8000"/>
            </a:lvl5pPr>
            <a:lvl6pPr>
              <a:defRPr sz="8000"/>
            </a:lvl6pPr>
            <a:lvl7pPr>
              <a:defRPr sz="8000"/>
            </a:lvl7pPr>
            <a:lvl8pPr>
              <a:defRPr sz="8000"/>
            </a:lvl8pPr>
            <a:lvl9pPr>
              <a:defRPr sz="80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170148" y="8438524"/>
            <a:ext cx="7699401" cy="27583885"/>
          </a:xfrm>
        </p:spPr>
        <p:txBody>
          <a:bodyPr/>
          <a:lstStyle>
            <a:lvl1pPr marL="0" indent="0">
              <a:buNone/>
              <a:defRPr sz="5600"/>
            </a:lvl1pPr>
            <a:lvl2pPr marL="1820799" indent="0">
              <a:buNone/>
              <a:defRPr sz="4800"/>
            </a:lvl2pPr>
            <a:lvl3pPr marL="3641598" indent="0">
              <a:buNone/>
              <a:defRPr sz="4000"/>
            </a:lvl3pPr>
            <a:lvl4pPr marL="5462397" indent="0">
              <a:buNone/>
              <a:defRPr sz="3600"/>
            </a:lvl4pPr>
            <a:lvl5pPr marL="7283196" indent="0">
              <a:buNone/>
              <a:defRPr sz="3600"/>
            </a:lvl5pPr>
            <a:lvl6pPr marL="9103995" indent="0">
              <a:buNone/>
              <a:defRPr sz="3600"/>
            </a:lvl6pPr>
            <a:lvl7pPr marL="10924794" indent="0">
              <a:buNone/>
              <a:defRPr sz="3600"/>
            </a:lvl7pPr>
            <a:lvl8pPr marL="12745593" indent="0">
              <a:buNone/>
              <a:defRPr sz="3600"/>
            </a:lvl8pPr>
            <a:lvl9pPr marL="14566392" indent="0">
              <a:buNone/>
              <a:defRPr sz="36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31/10/2025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87137" y="28227972"/>
            <a:ext cx="14041755" cy="3332472"/>
          </a:xfrm>
        </p:spPr>
        <p:txBody>
          <a:bodyPr anchor="b"/>
          <a:lstStyle>
            <a:lvl1pPr algn="l">
              <a:defRPr sz="8000" b="1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4587137" y="3603174"/>
            <a:ext cx="14041755" cy="24195405"/>
          </a:xfrm>
        </p:spPr>
        <p:txBody>
          <a:bodyPr/>
          <a:lstStyle>
            <a:lvl1pPr marL="0" indent="0">
              <a:buNone/>
              <a:defRPr sz="12700"/>
            </a:lvl1pPr>
            <a:lvl2pPr marL="1820799" indent="0">
              <a:buNone/>
              <a:defRPr sz="11200"/>
            </a:lvl2pPr>
            <a:lvl3pPr marL="3641598" indent="0">
              <a:buNone/>
              <a:defRPr sz="9600"/>
            </a:lvl3pPr>
            <a:lvl4pPr marL="5462397" indent="0">
              <a:buNone/>
              <a:defRPr sz="8000"/>
            </a:lvl4pPr>
            <a:lvl5pPr marL="7283196" indent="0">
              <a:buNone/>
              <a:defRPr sz="8000"/>
            </a:lvl5pPr>
            <a:lvl6pPr marL="9103995" indent="0">
              <a:buNone/>
              <a:defRPr sz="8000"/>
            </a:lvl6pPr>
            <a:lvl7pPr marL="10924794" indent="0">
              <a:buNone/>
              <a:defRPr sz="8000"/>
            </a:lvl7pPr>
            <a:lvl8pPr marL="12745593" indent="0">
              <a:buNone/>
              <a:defRPr sz="8000"/>
            </a:lvl8pPr>
            <a:lvl9pPr marL="14566392" indent="0">
              <a:buNone/>
              <a:defRPr sz="8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87137" y="31560444"/>
            <a:ext cx="14041755" cy="4732663"/>
          </a:xfrm>
        </p:spPr>
        <p:txBody>
          <a:bodyPr/>
          <a:lstStyle>
            <a:lvl1pPr marL="0" indent="0">
              <a:buNone/>
              <a:defRPr sz="5600"/>
            </a:lvl1pPr>
            <a:lvl2pPr marL="1820799" indent="0">
              <a:buNone/>
              <a:defRPr sz="4800"/>
            </a:lvl2pPr>
            <a:lvl3pPr marL="3641598" indent="0">
              <a:buNone/>
              <a:defRPr sz="4000"/>
            </a:lvl3pPr>
            <a:lvl4pPr marL="5462397" indent="0">
              <a:buNone/>
              <a:defRPr sz="3600"/>
            </a:lvl4pPr>
            <a:lvl5pPr marL="7283196" indent="0">
              <a:buNone/>
              <a:defRPr sz="3600"/>
            </a:lvl5pPr>
            <a:lvl6pPr marL="9103995" indent="0">
              <a:buNone/>
              <a:defRPr sz="3600"/>
            </a:lvl6pPr>
            <a:lvl7pPr marL="10924794" indent="0">
              <a:buNone/>
              <a:defRPr sz="3600"/>
            </a:lvl7pPr>
            <a:lvl8pPr marL="12745593" indent="0">
              <a:buNone/>
              <a:defRPr sz="3600"/>
            </a:lvl8pPr>
            <a:lvl9pPr marL="14566392" indent="0">
              <a:buNone/>
              <a:defRPr sz="36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31/10/2025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1170146" y="1614897"/>
            <a:ext cx="21062633" cy="6720946"/>
          </a:xfrm>
          <a:prstGeom prst="rect">
            <a:avLst/>
          </a:prstGeom>
        </p:spPr>
        <p:txBody>
          <a:bodyPr vert="horz" lIns="364160" tIns="182080" rIns="364160" bIns="182080" rtlCol="0" anchor="ctr">
            <a:normAutofit/>
          </a:bodyPr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170146" y="9409327"/>
            <a:ext cx="21062633" cy="26613082"/>
          </a:xfrm>
          <a:prstGeom prst="rect">
            <a:avLst/>
          </a:prstGeom>
        </p:spPr>
        <p:txBody>
          <a:bodyPr vert="horz" lIns="364160" tIns="182080" rIns="364160" bIns="182080" rtlCol="0">
            <a:normAutofit/>
          </a:bodyPr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1170146" y="37375929"/>
            <a:ext cx="5460683" cy="2146969"/>
          </a:xfrm>
          <a:prstGeom prst="rect">
            <a:avLst/>
          </a:prstGeom>
        </p:spPr>
        <p:txBody>
          <a:bodyPr vert="horz" lIns="364160" tIns="182080" rIns="364160" bIns="182080" rtlCol="0" anchor="ctr"/>
          <a:lstStyle>
            <a:lvl1pPr algn="l">
              <a:defRPr sz="4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2F750F-035A-4D64-A3BE-CB9F7B801768}" type="datetimeFigureOut">
              <a:rPr lang="pt-BR" smtClean="0"/>
              <a:t>31/10/2025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7996000" y="37375929"/>
            <a:ext cx="7410926" cy="2146969"/>
          </a:xfrm>
          <a:prstGeom prst="rect">
            <a:avLst/>
          </a:prstGeom>
        </p:spPr>
        <p:txBody>
          <a:bodyPr vert="horz" lIns="364160" tIns="182080" rIns="364160" bIns="182080" rtlCol="0" anchor="ctr"/>
          <a:lstStyle>
            <a:lvl1pPr algn="ctr">
              <a:defRPr sz="4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16772096" y="37375929"/>
            <a:ext cx="5460683" cy="2146969"/>
          </a:xfrm>
          <a:prstGeom prst="rect">
            <a:avLst/>
          </a:prstGeom>
        </p:spPr>
        <p:txBody>
          <a:bodyPr vert="horz" lIns="364160" tIns="182080" rIns="364160" bIns="182080" rtlCol="0" anchor="ctr"/>
          <a:lstStyle>
            <a:lvl1pPr algn="r">
              <a:defRPr sz="4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  <p:pic>
        <p:nvPicPr>
          <p:cNvPr id="1026" name="Picture 2" descr="C:\Users\rao656402\Desktop\banner.png"/>
          <p:cNvPicPr>
            <a:picLocks noChangeAspect="1" noChangeArrowheads="1"/>
          </p:cNvPicPr>
          <p:nvPr userDrawn="1"/>
        </p:nvPicPr>
        <p:blipFill>
          <a:blip r:embed="rId13" cstate="print"/>
          <a:stretch>
            <a:fillRect/>
          </a:stretch>
        </p:blipFill>
        <p:spPr bwMode="auto">
          <a:xfrm>
            <a:off x="1641" y="4763"/>
            <a:ext cx="23399643" cy="40316150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3641598" rtl="0" eaLnBrk="1" latinLnBrk="0" hangingPunct="1">
        <a:spcBef>
          <a:spcPct val="0"/>
        </a:spcBef>
        <a:buNone/>
        <a:defRPr sz="175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365599" indent="-1365599" algn="l" defTabSz="3641598" rtl="0" eaLnBrk="1" latinLnBrk="0" hangingPunct="1">
        <a:spcBef>
          <a:spcPct val="20000"/>
        </a:spcBef>
        <a:buFont typeface="Arial" pitchFamily="34" charset="0"/>
        <a:buChar char="•"/>
        <a:defRPr sz="12700" kern="1200">
          <a:solidFill>
            <a:schemeClr val="tx1"/>
          </a:solidFill>
          <a:latin typeface="+mn-lt"/>
          <a:ea typeface="+mn-ea"/>
          <a:cs typeface="+mn-cs"/>
        </a:defRPr>
      </a:lvl1pPr>
      <a:lvl2pPr marL="2958798" indent="-1137999" algn="l" defTabSz="3641598" rtl="0" eaLnBrk="1" latinLnBrk="0" hangingPunct="1">
        <a:spcBef>
          <a:spcPct val="20000"/>
        </a:spcBef>
        <a:buFont typeface="Arial" pitchFamily="34" charset="0"/>
        <a:buChar char="–"/>
        <a:defRPr sz="11200" kern="1200">
          <a:solidFill>
            <a:schemeClr val="tx1"/>
          </a:solidFill>
          <a:latin typeface="+mn-lt"/>
          <a:ea typeface="+mn-ea"/>
          <a:cs typeface="+mn-cs"/>
        </a:defRPr>
      </a:lvl2pPr>
      <a:lvl3pPr marL="4551998" indent="-910400" algn="l" defTabSz="3641598" rtl="0" eaLnBrk="1" latinLnBrk="0" hangingPunct="1">
        <a:spcBef>
          <a:spcPct val="20000"/>
        </a:spcBef>
        <a:buFont typeface="Arial" pitchFamily="34" charset="0"/>
        <a:buChar char="•"/>
        <a:defRPr sz="9600" kern="1200">
          <a:solidFill>
            <a:schemeClr val="tx1"/>
          </a:solidFill>
          <a:latin typeface="+mn-lt"/>
          <a:ea typeface="+mn-ea"/>
          <a:cs typeface="+mn-cs"/>
        </a:defRPr>
      </a:lvl3pPr>
      <a:lvl4pPr marL="6372797" indent="-910400" algn="l" defTabSz="3641598" rtl="0" eaLnBrk="1" latinLnBrk="0" hangingPunct="1">
        <a:spcBef>
          <a:spcPct val="20000"/>
        </a:spcBef>
        <a:buFont typeface="Arial" pitchFamily="34" charset="0"/>
        <a:buChar char="–"/>
        <a:defRPr sz="8000" kern="1200">
          <a:solidFill>
            <a:schemeClr val="tx1"/>
          </a:solidFill>
          <a:latin typeface="+mn-lt"/>
          <a:ea typeface="+mn-ea"/>
          <a:cs typeface="+mn-cs"/>
        </a:defRPr>
      </a:lvl4pPr>
      <a:lvl5pPr marL="8193596" indent="-910400" algn="l" defTabSz="3641598" rtl="0" eaLnBrk="1" latinLnBrk="0" hangingPunct="1">
        <a:spcBef>
          <a:spcPct val="20000"/>
        </a:spcBef>
        <a:buFont typeface="Arial" pitchFamily="34" charset="0"/>
        <a:buChar char="»"/>
        <a:defRPr sz="8000" kern="1200">
          <a:solidFill>
            <a:schemeClr val="tx1"/>
          </a:solidFill>
          <a:latin typeface="+mn-lt"/>
          <a:ea typeface="+mn-ea"/>
          <a:cs typeface="+mn-cs"/>
        </a:defRPr>
      </a:lvl5pPr>
      <a:lvl6pPr marL="10014395" indent="-910400" algn="l" defTabSz="3641598" rtl="0" eaLnBrk="1" latinLnBrk="0" hangingPunct="1">
        <a:spcBef>
          <a:spcPct val="20000"/>
        </a:spcBef>
        <a:buFont typeface="Arial" pitchFamily="34" charset="0"/>
        <a:buChar char="•"/>
        <a:defRPr sz="8000" kern="1200">
          <a:solidFill>
            <a:schemeClr val="tx1"/>
          </a:solidFill>
          <a:latin typeface="+mn-lt"/>
          <a:ea typeface="+mn-ea"/>
          <a:cs typeface="+mn-cs"/>
        </a:defRPr>
      </a:lvl6pPr>
      <a:lvl7pPr marL="11835194" indent="-910400" algn="l" defTabSz="3641598" rtl="0" eaLnBrk="1" latinLnBrk="0" hangingPunct="1">
        <a:spcBef>
          <a:spcPct val="20000"/>
        </a:spcBef>
        <a:buFont typeface="Arial" pitchFamily="34" charset="0"/>
        <a:buChar char="•"/>
        <a:defRPr sz="8000" kern="1200">
          <a:solidFill>
            <a:schemeClr val="tx1"/>
          </a:solidFill>
          <a:latin typeface="+mn-lt"/>
          <a:ea typeface="+mn-ea"/>
          <a:cs typeface="+mn-cs"/>
        </a:defRPr>
      </a:lvl7pPr>
      <a:lvl8pPr marL="13655993" indent="-910400" algn="l" defTabSz="3641598" rtl="0" eaLnBrk="1" latinLnBrk="0" hangingPunct="1">
        <a:spcBef>
          <a:spcPct val="20000"/>
        </a:spcBef>
        <a:buFont typeface="Arial" pitchFamily="34" charset="0"/>
        <a:buChar char="•"/>
        <a:defRPr sz="8000" kern="1200">
          <a:solidFill>
            <a:schemeClr val="tx1"/>
          </a:solidFill>
          <a:latin typeface="+mn-lt"/>
          <a:ea typeface="+mn-ea"/>
          <a:cs typeface="+mn-cs"/>
        </a:defRPr>
      </a:lvl8pPr>
      <a:lvl9pPr marL="15476792" indent="-910400" algn="l" defTabSz="3641598" rtl="0" eaLnBrk="1" latinLnBrk="0" hangingPunct="1">
        <a:spcBef>
          <a:spcPct val="20000"/>
        </a:spcBef>
        <a:buFont typeface="Arial" pitchFamily="34" charset="0"/>
        <a:buChar char="•"/>
        <a:defRPr sz="8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1pPr>
      <a:lvl2pPr marL="1820799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2pPr>
      <a:lvl3pPr marL="3641598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3pPr>
      <a:lvl4pPr marL="5462397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4pPr>
      <a:lvl5pPr marL="7283196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5pPr>
      <a:lvl6pPr marL="9103995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6pPr>
      <a:lvl7pPr marL="10924794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7pPr>
      <a:lvl8pPr marL="12745593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8pPr>
      <a:lvl9pPr marL="14566392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4"/>
          <p:cNvSpPr/>
          <p:nvPr/>
        </p:nvSpPr>
        <p:spPr>
          <a:xfrm>
            <a:off x="1060044" y="9865692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</p:sp>
      <p:sp>
        <p:nvSpPr>
          <p:cNvPr id="5" name="TextBox 16"/>
          <p:cNvSpPr txBox="1"/>
          <p:nvPr/>
        </p:nvSpPr>
        <p:spPr>
          <a:xfrm>
            <a:off x="1060045" y="11089829"/>
            <a:ext cx="9649072" cy="286944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5486"/>
              </a:lnSpc>
            </a:pPr>
            <a:r>
              <a:rPr lang="pt-BR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Implantação do Teste da Linguinha na visita puerperal, com realização da </a:t>
            </a:r>
            <a:r>
              <a:rPr lang="pt-BR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frenotomia</a:t>
            </a:r>
            <a:r>
              <a:rPr lang="pt-BR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nas UBS, fortalecendo o cuidado integral à saúde da criança.</a:t>
            </a:r>
            <a:endParaRPr lang="en-US" sz="3000" dirty="0">
              <a:solidFill>
                <a:srgbClr val="000000"/>
              </a:solidFill>
              <a:latin typeface="Times New Roman" panose="02020603050405020304" pitchFamily="18" charset="0"/>
              <a:ea typeface="Open Sans"/>
              <a:cs typeface="Times New Roman" panose="02020603050405020304" pitchFamily="18" charset="0"/>
              <a:sym typeface="Open Sans"/>
            </a:endParaRPr>
          </a:p>
          <a:p>
            <a:pPr algn="ctr">
              <a:lnSpc>
                <a:spcPts val="5337"/>
              </a:lnSpc>
            </a:pPr>
            <a:endParaRPr dirty="0"/>
          </a:p>
        </p:txBody>
      </p:sp>
      <p:sp>
        <p:nvSpPr>
          <p:cNvPr id="6" name="TextBox 17"/>
          <p:cNvSpPr txBox="1"/>
          <p:nvPr/>
        </p:nvSpPr>
        <p:spPr>
          <a:xfrm>
            <a:off x="1060044" y="9937701"/>
            <a:ext cx="9489290" cy="73577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Times New Roman" panose="02020603050405020304" pitchFamily="18" charset="0"/>
                <a:ea typeface="Open Sans"/>
                <a:cs typeface="Times New Roman" panose="02020603050405020304" pitchFamily="18" charset="0"/>
                <a:sym typeface="Open Sans"/>
              </a:rPr>
              <a:t>OBJETIVO DA EXPERIÊNCIA</a:t>
            </a:r>
          </a:p>
        </p:txBody>
      </p:sp>
      <p:sp>
        <p:nvSpPr>
          <p:cNvPr id="10" name="TextBox 55"/>
          <p:cNvSpPr txBox="1"/>
          <p:nvPr/>
        </p:nvSpPr>
        <p:spPr>
          <a:xfrm>
            <a:off x="1422728" y="4715235"/>
            <a:ext cx="20832378" cy="12311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pt-BR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INTEGRAÇÃO ENTRE ALEITAMENTO MATERNO E SAÚDE BUCAL: A EXPERIÊNCIA EXITOSA DE FEIRA NOVA-PE COM O TESTE DA LINGUINHA NA VISITA PUERPERAL</a:t>
            </a:r>
          </a:p>
        </p:txBody>
      </p:sp>
      <p:sp>
        <p:nvSpPr>
          <p:cNvPr id="11" name="TextBox 56"/>
          <p:cNvSpPr txBox="1"/>
          <p:nvPr/>
        </p:nvSpPr>
        <p:spPr>
          <a:xfrm>
            <a:off x="2199702" y="6499819"/>
            <a:ext cx="19298143" cy="132908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486"/>
              </a:lnSpc>
              <a:spcBef>
                <a:spcPct val="0"/>
              </a:spcBef>
            </a:pPr>
            <a:r>
              <a:rPr lang="en-US" sz="3918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</a:t>
            </a:r>
            <a:r>
              <a:rPr lang="pt-B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ALBERT ALMEIDA COSTA 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Open Sans"/>
                <a:cs typeface="Times New Roman" panose="02020603050405020304" pitchFamily="18" charset="0"/>
                <a:sym typeface="Open Sans"/>
              </a:rPr>
              <a:t>¹*, </a:t>
            </a:r>
            <a:r>
              <a:rPr lang="pt-B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ROSIKELLE JOSEFA DE MORAIS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Open Sans"/>
                <a:cs typeface="Times New Roman" panose="02020603050405020304" pitchFamily="18" charset="0"/>
                <a:sym typeface="Open Sans"/>
              </a:rPr>
              <a:t> ¹</a:t>
            </a:r>
            <a:r>
              <a:rPr lang="pt-B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DANIELLE CHAVES GOMES DA SILVA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Open Sans"/>
                <a:cs typeface="Times New Roman" panose="02020603050405020304" pitchFamily="18" charset="0"/>
                <a:sym typeface="Open Sans"/>
              </a:rPr>
              <a:t> ¹</a:t>
            </a:r>
            <a:r>
              <a:rPr lang="pt-B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DARLENE CÂNDIDO GONZAGA DE LEMOS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Open Sans"/>
                <a:cs typeface="Times New Roman" panose="02020603050405020304" pitchFamily="18" charset="0"/>
                <a:sym typeface="Open Sans"/>
              </a:rPr>
              <a:t> ¹</a:t>
            </a:r>
            <a:r>
              <a:rPr lang="pt-B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KARLYNE GONZAGA PEREIRA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Open Sans"/>
                <a:cs typeface="Times New Roman" panose="02020603050405020304" pitchFamily="18" charset="0"/>
                <a:sym typeface="Open Sans"/>
              </a:rPr>
              <a:t> ¹</a:t>
            </a:r>
            <a:r>
              <a:rPr lang="pt-B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Open Sans"/>
                <a:cs typeface="Times New Roman" panose="02020603050405020304" pitchFamily="18" charset="0"/>
                <a:sym typeface="Open Sans"/>
              </a:rPr>
              <a:t> </a:t>
            </a:r>
          </a:p>
        </p:txBody>
      </p:sp>
      <p:sp>
        <p:nvSpPr>
          <p:cNvPr id="15" name="Freeform 14"/>
          <p:cNvSpPr/>
          <p:nvPr/>
        </p:nvSpPr>
        <p:spPr>
          <a:xfrm>
            <a:off x="1044278" y="14978070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</p:sp>
      <p:sp>
        <p:nvSpPr>
          <p:cNvPr id="16" name="TextBox 16"/>
          <p:cNvSpPr txBox="1"/>
          <p:nvPr/>
        </p:nvSpPr>
        <p:spPr>
          <a:xfrm>
            <a:off x="1024277" y="16174456"/>
            <a:ext cx="9649072" cy="556101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5486"/>
              </a:lnSpc>
            </a:pPr>
            <a:r>
              <a:rPr lang="pt-BR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Em 2024, Feira </a:t>
            </a:r>
            <a:r>
              <a:rPr lang="pt-BR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Nova-PE</a:t>
            </a:r>
            <a:r>
              <a:rPr lang="pt-BR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implantou o Teste da Linguinha nas visitas puerperais, após capacitação dos cirurgiões-dentistas pela II GERES. Dois profissionais tornaram-se multiplicadores e treinaram toda a rede de Atenção Básica. Durante a visita puerperal, em conjunto com enfermeira e ACS o cirurgião-dentista realiza o teste e, havendo indicação, o bebê é encaminhado a UBS para realização da </a:t>
            </a:r>
            <a:r>
              <a:rPr lang="pt-BR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frenotomia</a:t>
            </a:r>
            <a:r>
              <a:rPr lang="pt-BR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garantindo diagnóstico e tratamento precoces e resolutivos.</a:t>
            </a:r>
            <a:endParaRPr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Box 17"/>
          <p:cNvSpPr txBox="1"/>
          <p:nvPr/>
        </p:nvSpPr>
        <p:spPr>
          <a:xfrm>
            <a:off x="944150" y="15094337"/>
            <a:ext cx="9849330" cy="7604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Times New Roman" panose="02020603050405020304" pitchFamily="18" charset="0"/>
                <a:ea typeface="Open Sans"/>
                <a:cs typeface="Times New Roman" panose="02020603050405020304" pitchFamily="18" charset="0"/>
                <a:sym typeface="Open Sans"/>
              </a:rPr>
              <a:t>DESCRIÇÃO DA EXPERIÊNCIA</a:t>
            </a:r>
          </a:p>
        </p:txBody>
      </p:sp>
      <p:sp>
        <p:nvSpPr>
          <p:cNvPr id="18" name="Freeform 14"/>
          <p:cNvSpPr/>
          <p:nvPr/>
        </p:nvSpPr>
        <p:spPr>
          <a:xfrm>
            <a:off x="944150" y="22135943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</p:sp>
      <p:sp>
        <p:nvSpPr>
          <p:cNvPr id="19" name="TextBox 16"/>
          <p:cNvSpPr txBox="1"/>
          <p:nvPr/>
        </p:nvSpPr>
        <p:spPr>
          <a:xfrm>
            <a:off x="972744" y="23417239"/>
            <a:ext cx="9649072" cy="626171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5486"/>
              </a:lnSpc>
            </a:pPr>
            <a:r>
              <a:rPr lang="pt-BR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experiência evidenciou a relevância da Educação Permanente para a qualificação profissional e o aprimoramento dos serviços, promovendo a articulação entre os diferentes membros da equipe multiprofissional e fortalecendo a rede de cuidados à criança. Apesar do desafio da ausência de obrigatoriedade do procedimento, a adesão dos profissionais e o apoio da gestão municipal foram determinantes para o êxito da triagem por meio do Teste da Linguinha e da realização do procedimento de </a:t>
            </a:r>
            <a:r>
              <a:rPr lang="pt-BR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frenotomia</a:t>
            </a:r>
            <a:r>
              <a:rPr lang="pt-BR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TextBox 17"/>
          <p:cNvSpPr txBox="1"/>
          <p:nvPr/>
        </p:nvSpPr>
        <p:spPr>
          <a:xfrm>
            <a:off x="986583" y="22311272"/>
            <a:ext cx="9849330" cy="7604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Times New Roman" panose="02020603050405020304" pitchFamily="18" charset="0"/>
                <a:ea typeface="Open Sans"/>
                <a:cs typeface="Times New Roman" panose="02020603050405020304" pitchFamily="18" charset="0"/>
                <a:sym typeface="Open Sans"/>
              </a:rPr>
              <a:t>APRENDIZADO E ANÁLISE CRÍTICA</a:t>
            </a:r>
          </a:p>
        </p:txBody>
      </p:sp>
      <p:sp>
        <p:nvSpPr>
          <p:cNvPr id="48" name="Freeform 14"/>
          <p:cNvSpPr/>
          <p:nvPr/>
        </p:nvSpPr>
        <p:spPr>
          <a:xfrm>
            <a:off x="12493550" y="9891331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</p:sp>
      <p:sp>
        <p:nvSpPr>
          <p:cNvPr id="49" name="TextBox 16"/>
          <p:cNvSpPr txBox="1"/>
          <p:nvPr/>
        </p:nvSpPr>
        <p:spPr>
          <a:xfrm>
            <a:off x="12493551" y="11115468"/>
            <a:ext cx="9649072" cy="428008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5486"/>
              </a:lnSpc>
            </a:pPr>
            <a:r>
              <a:rPr lang="pt-BR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Capacitar e sensibilizar cirurgiões-dentistas para realizar o diagnóstico e o tratamento da </a:t>
            </a:r>
            <a:r>
              <a:rPr lang="pt-BR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anquiloglossia</a:t>
            </a:r>
            <a:r>
              <a:rPr lang="pt-BR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integrando o Teste da Linguinha à visita puerperal e à rotina das UBS, promovendo o aleitamento materno, prevenindo distúrbios de fala e fortalecendo o cuidado integral à primeira infância.</a:t>
            </a:r>
            <a:endParaRPr lang="en-US" sz="3000" dirty="0">
              <a:solidFill>
                <a:srgbClr val="000000"/>
              </a:solidFill>
              <a:latin typeface="Times New Roman" panose="02020603050405020304" pitchFamily="18" charset="0"/>
              <a:ea typeface="Open Sans"/>
              <a:cs typeface="Times New Roman" panose="02020603050405020304" pitchFamily="18" charset="0"/>
              <a:sym typeface="Open Sans"/>
            </a:endParaRPr>
          </a:p>
          <a:p>
            <a:pPr algn="ctr">
              <a:lnSpc>
                <a:spcPts val="5337"/>
              </a:lnSpc>
            </a:pPr>
            <a:endParaRPr dirty="0"/>
          </a:p>
        </p:txBody>
      </p:sp>
      <p:sp>
        <p:nvSpPr>
          <p:cNvPr id="50" name="TextBox 17"/>
          <p:cNvSpPr txBox="1"/>
          <p:nvPr/>
        </p:nvSpPr>
        <p:spPr>
          <a:xfrm>
            <a:off x="12493550" y="9963340"/>
            <a:ext cx="9489290" cy="74231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Times New Roman" panose="02020603050405020304" pitchFamily="18" charset="0"/>
                <a:ea typeface="Open Sans"/>
                <a:cs typeface="Times New Roman" panose="02020603050405020304" pitchFamily="18" charset="0"/>
                <a:sym typeface="Open Sans"/>
              </a:rPr>
              <a:t>OBJETIVOS</a:t>
            </a:r>
          </a:p>
        </p:txBody>
      </p:sp>
      <p:sp>
        <p:nvSpPr>
          <p:cNvPr id="51" name="Freeform 14"/>
          <p:cNvSpPr/>
          <p:nvPr/>
        </p:nvSpPr>
        <p:spPr>
          <a:xfrm>
            <a:off x="12513552" y="14978071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</p:sp>
      <p:sp>
        <p:nvSpPr>
          <p:cNvPr id="52" name="TextBox 16"/>
          <p:cNvSpPr txBox="1"/>
          <p:nvPr/>
        </p:nvSpPr>
        <p:spPr>
          <a:xfrm>
            <a:off x="12493551" y="16260754"/>
            <a:ext cx="9649072" cy="556101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5486"/>
              </a:lnSpc>
            </a:pPr>
            <a:r>
              <a:rPr lang="pt-BR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 janeiro a setembro de 2025, as UBS de Feira Nova registraram 14 procedimentos de </a:t>
            </a:r>
            <a:r>
              <a:rPr lang="pt-BR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frenotomia</a:t>
            </a:r>
            <a:r>
              <a:rPr lang="pt-BR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conforme dados do SISAB, número que antes era zero. A implantação do serviço ampliou o cuidado ofertado, com acesso gratuito e equitativo, fortaleceu a integralidade da atenção e garantiu o tratamento no próprio território, evitando encaminhamentos externos. A iniciativa também contribui com a pega ao seio materno e prevenção a dificuldades na fala.</a:t>
            </a:r>
            <a:endParaRPr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3" name="TextBox 17"/>
          <p:cNvSpPr txBox="1"/>
          <p:nvPr/>
        </p:nvSpPr>
        <p:spPr>
          <a:xfrm>
            <a:off x="12313607" y="15094337"/>
            <a:ext cx="9849330" cy="7604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Times New Roman" panose="02020603050405020304" pitchFamily="18" charset="0"/>
                <a:ea typeface="Open Sans"/>
                <a:cs typeface="Times New Roman" panose="02020603050405020304" pitchFamily="18" charset="0"/>
                <a:sym typeface="Open Sans"/>
              </a:rPr>
              <a:t>RESULTADOS</a:t>
            </a:r>
          </a:p>
        </p:txBody>
      </p:sp>
      <p:sp>
        <p:nvSpPr>
          <p:cNvPr id="54" name="Freeform 14"/>
          <p:cNvSpPr/>
          <p:nvPr/>
        </p:nvSpPr>
        <p:spPr>
          <a:xfrm>
            <a:off x="12519594" y="22135943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</p:sp>
      <p:sp>
        <p:nvSpPr>
          <p:cNvPr id="55" name="TextBox 16"/>
          <p:cNvSpPr txBox="1"/>
          <p:nvPr/>
        </p:nvSpPr>
        <p:spPr>
          <a:xfrm>
            <a:off x="12513865" y="23409028"/>
            <a:ext cx="9649072" cy="545700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t-BR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experiência de Feira </a:t>
            </a:r>
            <a:r>
              <a:rPr lang="pt-BR" sz="3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Nova-PE</a:t>
            </a:r>
            <a:r>
              <a:rPr lang="pt-BR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evidencia a importância da Educação Permanente e da articulação entre equipes para efetivar políticas públicas. Recomenda-se a ampliação do protocolo e a realização de capacitações em outros municípios, com incentivo à execução e ao monitoramento dos resultados, garantindo o cumprimento da Lei nº 13.002/2014 e da Nota Técnica nº 11/2021 (COCAM/CGCIVI/DAPES/SAPS/MS) e a integralidade do cuidado em saúde bucal.</a:t>
            </a:r>
            <a:endParaRPr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6" name="TextBox 17"/>
          <p:cNvSpPr txBox="1"/>
          <p:nvPr/>
        </p:nvSpPr>
        <p:spPr>
          <a:xfrm>
            <a:off x="12393422" y="22250935"/>
            <a:ext cx="9849330" cy="73577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Times New Roman" panose="02020603050405020304" pitchFamily="18" charset="0"/>
                <a:ea typeface="Open Sans"/>
                <a:cs typeface="Times New Roman" panose="02020603050405020304" pitchFamily="18" charset="0"/>
                <a:sym typeface="Open Sans"/>
              </a:rPr>
              <a:t>CONCLUSÃO E/OU RECOMENDAÇÕES</a:t>
            </a:r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527F139C-2143-4F9D-B4E7-C636E6324AFA}"/>
              </a:ext>
            </a:extLst>
          </p:cNvPr>
          <p:cNvSpPr/>
          <p:nvPr/>
        </p:nvSpPr>
        <p:spPr>
          <a:xfrm>
            <a:off x="2199702" y="8040422"/>
            <a:ext cx="1929814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</a:pPr>
            <a:r>
              <a:rPr lang="en-US" sz="2400" b="1" dirty="0">
                <a:solidFill>
                  <a:srgbClr val="000000"/>
                </a:solidFill>
                <a:latin typeface="Times New Roman" panose="02020603050405020304" pitchFamily="18" charset="0"/>
                <a:ea typeface="Open Sans"/>
                <a:cs typeface="Times New Roman" panose="02020603050405020304" pitchFamily="18" charset="0"/>
                <a:sym typeface="Open Sans"/>
              </a:rPr>
              <a:t>¹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Open Sans"/>
                <a:cs typeface="Times New Roman" panose="02020603050405020304" pitchFamily="18" charset="0"/>
                <a:sym typeface="Open Sans"/>
              </a:rPr>
              <a:t>Secretaria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Open Sans"/>
                <a:cs typeface="Times New Roman" panose="02020603050405020304" pitchFamily="18" charset="0"/>
                <a:sym typeface="Open Sans"/>
              </a:rPr>
              <a:t> Municipal de </a:t>
            </a:r>
            <a:r>
              <a:rPr lang="en-US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Open Sans"/>
                <a:cs typeface="Times New Roman" panose="02020603050405020304" pitchFamily="18" charset="0"/>
                <a:sym typeface="Open Sans"/>
              </a:rPr>
              <a:t>Saúde</a:t>
            </a: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Open Sans"/>
                <a:cs typeface="Times New Roman" panose="02020603050405020304" pitchFamily="18" charset="0"/>
                <a:sym typeface="Open Sans"/>
              </a:rPr>
              <a:t> de Feira Nova, Feira Nova, Pernambuco. </a:t>
            </a:r>
          </a:p>
          <a:p>
            <a:pPr algn="ctr">
              <a:spcBef>
                <a:spcPct val="0"/>
              </a:spcBef>
            </a:pPr>
            <a:r>
              <a:rPr lang="en-US" sz="2400" dirty="0">
                <a:solidFill>
                  <a:srgbClr val="000000"/>
                </a:solidFill>
                <a:latin typeface="Times New Roman" panose="02020603050405020304" pitchFamily="18" charset="0"/>
                <a:ea typeface="Open Sans"/>
                <a:cs typeface="Times New Roman" panose="02020603050405020304" pitchFamily="18" charset="0"/>
                <a:sym typeface="Open Sans"/>
              </a:rPr>
              <a:t>*E-mail: albertana@hotmail.com</a:t>
            </a:r>
          </a:p>
        </p:txBody>
      </p:sp>
      <p:pic>
        <p:nvPicPr>
          <p:cNvPr id="9" name="Imagem 8">
            <a:extLst>
              <a:ext uri="{FF2B5EF4-FFF2-40B4-BE49-F238E27FC236}">
                <a16:creationId xmlns:a16="http://schemas.microsoft.com/office/drawing/2014/main" id="{062470B0-13FA-4BCE-B998-3AF15C5254E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0422" y="30123951"/>
            <a:ext cx="5293667" cy="7058223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14" name="Imagem 13">
            <a:extLst>
              <a:ext uri="{FF2B5EF4-FFF2-40B4-BE49-F238E27FC236}">
                <a16:creationId xmlns:a16="http://schemas.microsoft.com/office/drawing/2014/main" id="{867BD04D-C16B-4573-9FA6-F4344B60D21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62266" y="30118643"/>
            <a:ext cx="5293667" cy="7058223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22" name="Imagem 21">
            <a:extLst>
              <a:ext uri="{FF2B5EF4-FFF2-40B4-BE49-F238E27FC236}">
                <a16:creationId xmlns:a16="http://schemas.microsoft.com/office/drawing/2014/main" id="{183F94C1-4141-4F84-B2E7-5412C52236F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86533" y="30093716"/>
            <a:ext cx="5311312" cy="7058223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24" name="Retângulo 23">
            <a:extLst>
              <a:ext uri="{FF2B5EF4-FFF2-40B4-BE49-F238E27FC236}">
                <a16:creationId xmlns:a16="http://schemas.microsoft.com/office/drawing/2014/main" id="{9C80DDAE-8C94-4D5C-B088-64E38F6A0BB9}"/>
              </a:ext>
            </a:extLst>
          </p:cNvPr>
          <p:cNvSpPr/>
          <p:nvPr/>
        </p:nvSpPr>
        <p:spPr>
          <a:xfrm rot="1615760">
            <a:off x="12061502" y="31828133"/>
            <a:ext cx="576064" cy="99824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262</TotalTime>
  <Words>471</Words>
  <Application>Microsoft Office PowerPoint</Application>
  <PresentationFormat>Personalizar</PresentationFormat>
  <Paragraphs>16</Paragraphs>
  <Slides>1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7" baseType="lpstr">
      <vt:lpstr>Arial</vt:lpstr>
      <vt:lpstr>Calibri</vt:lpstr>
      <vt:lpstr>Montserrat</vt:lpstr>
      <vt:lpstr>Open Sans</vt:lpstr>
      <vt:lpstr>Times New Roman</vt:lpstr>
      <vt:lpstr>Tema do Office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rao656402</dc:creator>
  <cp:lastModifiedBy>Rosikelle Morais</cp:lastModifiedBy>
  <cp:revision>14</cp:revision>
  <dcterms:created xsi:type="dcterms:W3CDTF">2025-09-30T13:28:19Z</dcterms:created>
  <dcterms:modified xsi:type="dcterms:W3CDTF">2025-10-31T14:43:31Z</dcterms:modified>
</cp:coreProperties>
</file>