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3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iniciativa surgiu da identificação de sinais de sobrecarga física e mental entre os profissionais da unidade, que atuam na linha de frente da saúde.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" y="4388356"/>
            <a:ext cx="22862702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CUIDAR DE SI, PARA CUIDAR DO OUTRO: EXPERIÊNCIA DE UM GRUPO TERAPÊUTICO COM PROFISSIONAIS UNIDADE BÁSICA DE SAÚDE NOSSA SENHORA DE FÁTIMA 2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44278" y="6816309"/>
            <a:ext cx="21210828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fontAlgn="base"/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Laila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Velozo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Costa¹*, Maria Ruth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Carolynne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Apolinário¹,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Mykaelle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 De Souza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Milla Fernanda Batista Pereira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1116286" y="7870897"/>
            <a:ext cx="21314368" cy="1225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Básica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Nossa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Senhora de Fátima 2 –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Ouricuri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Básica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José Pimentel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2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Laila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Velozo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ruthapolinarioenf2013@gmail.com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6286" y="18578662"/>
            <a:ext cx="9423377" cy="626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equipe multiprofissional da unidade, cuja participação é voluntária, é constituída por médica, enfermeira, técnica de enfermagem, 4 agentes comunitários de saúde, auxiliar de farmácia, auxiliar de serviços gerais e recepcionista. Os encontros, conduzidos pela enfermeira, ocorrem semanalmente na unidade com duração média de duas horas. As atividades abrangem práticas integrativas e educativas, incluindo palestras, oficinas criativas, rodas de conversa, massagens,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auriculoterapia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meditação.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62125" y="247780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972271" y="25680030"/>
            <a:ext cx="9577063" cy="27397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demonstra que é possível estruturar e implementar intervenções significativas de cuidado com a equipe dentro da própria unidade de saúde, utilizando recursos existentes e sem a necessidade de grandes investimentos.</a:t>
            </a:r>
            <a:endParaRPr lang="pt-BR" dirty="0"/>
          </a:p>
        </p:txBody>
      </p:sp>
      <p:sp>
        <p:nvSpPr>
          <p:cNvPr id="20" name="TextBox 17"/>
          <p:cNvSpPr txBox="1"/>
          <p:nvPr/>
        </p:nvSpPr>
        <p:spPr>
          <a:xfrm>
            <a:off x="857735" y="2489475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grupo visa promover atividades de autocuidado e terapias não medicamentosas voltadas à equipe multiprofissional, visando à melhoria do bem-estar físico, mental e social dos participantes e, consequentemente, à qualificação da assistência prestada à população.</a:t>
            </a:r>
          </a:p>
          <a:p>
            <a:pPr algn="just">
              <a:lnSpc>
                <a:spcPts val="5486"/>
              </a:lnSpc>
            </a:pP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27397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resultados observados indicam redução significativa dos níveis de estresse e da sensação de sobrecarga entre os participantes, além do fortalecimento dos vínculos e do estímulo à prática do autocuidado. </a:t>
            </a:r>
            <a:endParaRPr lang="pt-BR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855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Diante dos expostos, conclui-se que investir no cuidado dos profissionais, por meio de grupos como este, não é um custo, mas um investimento estratégico na sustentabilidade do SUS. A prevenção de agravos como estresse e esgotamento profissional fortalece a capacidade de resposta da equipe, assegurando um ambiente de trabalho saudável e a manutenção de um serviço público de qualidade.</a:t>
            </a:r>
            <a:endParaRPr lang="pt-BR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37124" y="31540101"/>
            <a:ext cx="9423377" cy="76474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Política Nacional de Humanização: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HumanizaSUS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Documento base para gestores e trabalhadores do SUS. Brasília: Ministério da Saúde, 2006. Disponível em: https://bvsms.saude.gov.br/bvs/publicacoes/pnh_documento_base.pdf . Acesso em: 01 out. 2025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Secretaria Estadual de Saúde de Pernambuco. Escola de Governo em Saúde Pública de Pernambuco (ESP-PE). Edital nº 04/2025 – Curso Saúde e Bem Viver: Cuidado Integral para a Saúde Mental. Recife: ESP-PE, 2025. Disponível em  :https://esppe.saude.pe.gov.br/mod/page/view.php?id=41055 . Acesso em: 01 out.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55643" y="31737502"/>
            <a:ext cx="9721080" cy="3543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Atenção Primária à Saúde. Departamento de Saúde da Família. Política Nacional de Práticas Integrativas e Complementares no SUS: atitude de ampliação de acesso. 2. ed. Brasília: Ministério da Saúde, 2018. Disponível em: https://bvsms.saude.gov.br/bvs/publicacoes/politica_nacional_praticas_integrativas_complementares_2ed.pdf . Acesso em: 01 out.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599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ruth apolinario</cp:lastModifiedBy>
  <cp:revision>22</cp:revision>
  <dcterms:created xsi:type="dcterms:W3CDTF">2025-09-30T13:28:19Z</dcterms:created>
  <dcterms:modified xsi:type="dcterms:W3CDTF">2025-10-31T11:48:55Z</dcterms:modified>
</cp:coreProperties>
</file>