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36" y="-636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 meio deste, venho relatar a criação, condução e encerramento grupo de cessação ao tabagismo.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324198" y="4388356"/>
            <a:ext cx="23078727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GRUPO ANTITABAGISMO NA UNIDADE DE SAÚDE DA FAMÍLIA NOSSA SENHORA DE FÁTIMA 2 COM PARTICIPAÇÃO DA EQUIPE E-MULTI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1044278" y="6528356"/>
            <a:ext cx="21210828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fontAlgn="base"/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Ruth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Carolynne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Apolinário¹, Ana Raquel Vieira de Brito ²,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Iala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Siqueira Ferreira² , Laila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Velozo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Costa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Keylla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Lamary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Gomes Tavares², Tereza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Jamyle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Silva Araujo¹,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Wellinton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Alves Pereira²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1116286" y="7631279"/>
            <a:ext cx="21314368" cy="1225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Família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Nossa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Senhora de Fátima 2-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Ouricuri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PE¹,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Equipe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e-multi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Ouricuri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 ²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Maria Ruth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Carolynne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Apolinário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ruthapolinarioenf2013@gmail.com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73545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16286" y="18578662"/>
            <a:ext cx="9423377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grupo teve divulgação para a população da área, e foi composto por 15 pacientes, sendo 10 do sexo feminino e 5 do sexo masculino. Posteriormente, estes clientes foram avaliados pela médica e enfermeira, foi verificado sinais vitais e aplicado a planilha de Teste de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Fagerström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para dependência de nicotina. Após isso, iniciou-se condutas de tratamento individual, respeitando orientações do ministério da saúde, incluindo a combinação de adesivos para reposição de nicotina, ou uso da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bupropiona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742653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62125" y="2477804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  <a:p>
            <a:endParaRPr lang="pt-BR" dirty="0"/>
          </a:p>
        </p:txBody>
      </p:sp>
      <p:sp>
        <p:nvSpPr>
          <p:cNvPr id="19" name="TextBox 16"/>
          <p:cNvSpPr txBox="1"/>
          <p:nvPr/>
        </p:nvSpPr>
        <p:spPr>
          <a:xfrm>
            <a:off x="972271" y="25680030"/>
            <a:ext cx="9577063" cy="5690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 bons resultados foram notáveis, pois todos tiveram acompanhamento multiprofissional, mesmo os que não pararam de fumar, tiveram benefícios, através das atividades individuais e em grupo desenvolvidas, houve a mudança de hábitos, e humor. Com atendimento multiprofissional de saúde o atendimento foi completo e coordenado aos usuários, onde abrange aspectos psicológicos, físicos e sociais.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dirty="0"/>
          </a:p>
        </p:txBody>
      </p:sp>
      <p:sp>
        <p:nvSpPr>
          <p:cNvPr id="20" name="TextBox 17"/>
          <p:cNvSpPr txBox="1"/>
          <p:nvPr/>
        </p:nvSpPr>
        <p:spPr>
          <a:xfrm>
            <a:off x="857735" y="2489475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Oferecer apoio integral ( com multiprofissionais) ajudando pessoas da área a parar de fumar, oferecendo suporte, incentivo e estratégias para a cessação do tabaco, promovendo qualidade de vida e prevenindo as doenças relacionadas ao fumo.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73801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8604301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Dos 15 pacientes, 3 cessaram totalmente o fumo, sendo 2 mulheres e 1 homem, 5 diminuíram o consumo e começaram se questionar sobre o uso do tabaco.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745217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652972"/>
            <a:ext cx="9649072" cy="63960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 fim, foi possível analisar que a implantação do grupo antitabagismo na unidade com participação da equipe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são eficazes, pois é possível fazer atendimento integralizado a estes pacientes a cada encontro, promovendo atividades de prevenção, promoção e tratamento às condições relacionadas ao tabagismo. Palavras-chave: Antitabagismo; grupo; atenção básica; e-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multi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</a:t>
            </a:r>
          </a:p>
          <a:p>
            <a:pPr algn="just">
              <a:lnSpc>
                <a:spcPts val="5486"/>
              </a:lnSpc>
            </a:pP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6108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Protocolo Clínico e Diretrizes Terapêuticas do Tabagismo. Brasília: Ministério da Saúde, 2020. Disponível em: https://www.gov.br/conitec/ptbr/midias/protocolos/pcdt_tabagismo.pdf . Acesso em: 01 out.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INSTITUTO NACIONAL DE CÂNCER JOSÉ ALENCAR GOMES DA SILVA (INCA).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Abordagem breve/mínima/básica na cessação do tabagismo. Rio de Janeiro: INCA, 2019. Disponível em: https://www.inca.gov.br/publicacoes/cartilhas/abordagem-breveminima-basica-na-cessacao-do-tabagismo . Acesso em: 01 out.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20048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Saúde; Ministério da Educação. Prevenção ao uso do tabaco. Brasília: Ministério da Saúde, 2022. Disponível em: https://bvsms.saude.gov.br/bvs/publicacoes/prevencao_uso_tabaco_.pdf . Acesso em: 01 out. 2025.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571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ruth apolinario</cp:lastModifiedBy>
  <cp:revision>20</cp:revision>
  <dcterms:created xsi:type="dcterms:W3CDTF">2025-09-30T13:28:19Z</dcterms:created>
  <dcterms:modified xsi:type="dcterms:W3CDTF">2025-10-31T11:50:01Z</dcterms:modified>
</cp:coreProperties>
</file>