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3" d="100"/>
          <a:sy n="33" d="100"/>
        </p:scale>
        <p:origin x="936" y="-162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12167855"/>
            <a:ext cx="9648000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" name="TextBox 16"/>
          <p:cNvSpPr txBox="1"/>
          <p:nvPr/>
        </p:nvSpPr>
        <p:spPr>
          <a:xfrm>
            <a:off x="1060045" y="13391992"/>
            <a:ext cx="9649072" cy="56907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I Simpósio de Suporte Ventilatório para Emergências do Hospital Geral de Areias foi realizado nos dias 8 e 9 de agosto de 2024, no auditório e salas do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HGA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e teve como público-alvo Médicos, Enfermeiros e Fisioterapeutas que lidam com pacientes em situações críticas na área de suporte ventilatório.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12239864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116286" y="4924431"/>
            <a:ext cx="20938563" cy="249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Simpósio de Suporte Ventilatório para Emergências como Estratégia de Educação Permanente e Qualificação Multiprofissional</a:t>
            </a:r>
            <a:endParaRPr lang="en-US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1116286" y="7921477"/>
            <a:ext cx="20866554" cy="10338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Priscilla Alencar de Oliveira Morais¹*, Leoncio Bem Sidrim¹, Camila Albuquerque Beltrão Canuto¹, Maria da Conceição Barros Lima¹,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Hercileide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Ribeiro da Silva Vergueiro¹, Rosa Maria Morandi¹, Mayara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Catão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Vilela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</a:t>
            </a:r>
          </a:p>
        </p:txBody>
      </p:sp>
      <p:sp>
        <p:nvSpPr>
          <p:cNvPr id="12" name="TextBox 57"/>
          <p:cNvSpPr txBox="1"/>
          <p:nvPr/>
        </p:nvSpPr>
        <p:spPr>
          <a:xfrm>
            <a:off x="756246" y="9293174"/>
            <a:ext cx="21674408" cy="12205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pt-BR" sz="2400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¹Hospital Geral de Areias (</a:t>
            </a:r>
            <a:r>
              <a:rPr lang="pt-BR" sz="2400" noProof="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HGA</a:t>
            </a:r>
            <a:r>
              <a:rPr lang="pt-BR" sz="2400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), Recife, Pernambuco, </a:t>
            </a:r>
            <a:r>
              <a:rPr lang="pt-BR" sz="2400" baseline="30000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</a:t>
            </a:r>
            <a:r>
              <a:rPr lang="pt-BR" sz="2400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 de Saúde de Pernambuco (</a:t>
            </a:r>
            <a:r>
              <a:rPr lang="pt-BR" sz="2400" noProof="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SES-PE</a:t>
            </a:r>
            <a:r>
              <a:rPr lang="pt-BR" sz="2400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), Recife, Pernambuco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pt-BR" sz="2400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correspondente: priscillamorais.ft@gmail.com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44278" y="19457163"/>
            <a:ext cx="9648000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6" name="TextBox 16"/>
          <p:cNvSpPr txBox="1"/>
          <p:nvPr/>
        </p:nvSpPr>
        <p:spPr>
          <a:xfrm>
            <a:off x="1044279" y="20609291"/>
            <a:ext cx="9649072" cy="6265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</a:t>
            </a:r>
            <a:r>
              <a:rPr lang="pt-BR" sz="2800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evento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promoveu atualização em suporte ventilatório para emergências com palestras de especialistas renomados, oficinas sobre o manuseio de equipamentos e vivência no ambiente assistencial. Com inscrição gratuita, o evento visou aprimorar os conhecimentos da equipe multiprofissional na área de emergência respiratória, com networking e discussões de casos clínicos por profissionais de diferentes categorias da saúde</a:t>
            </a: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1044278" y="19529172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9339165"/>
            <a:ext cx="9648000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9" name="TextBox 16"/>
          <p:cNvSpPr txBox="1"/>
          <p:nvPr/>
        </p:nvSpPr>
        <p:spPr>
          <a:xfrm>
            <a:off x="972271" y="30491293"/>
            <a:ext cx="9649072" cy="4911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Profissionais com inseguranças ou lacunas sobre indicações e contraindicações do suporte ventilatório discutiram com colegas do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HGA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palestrantes convidados, especialistas na área, promovendo aprendizado e troca de saberes transdisciplinares, permitindo aplicação imediata das técnicas aprendidas na prática assistencial</a:t>
            </a: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941117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12193494"/>
            <a:ext cx="9648000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49" name="TextBox 16"/>
          <p:cNvSpPr txBox="1"/>
          <p:nvPr/>
        </p:nvSpPr>
        <p:spPr>
          <a:xfrm>
            <a:off x="12493551" y="13417631"/>
            <a:ext cx="9649072" cy="42800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Atualizar e qualificar a equipe multiprofissional no manejo do suporte ventilatório em emergências respiratórias adultas e pediátricas, favorecendo a reflexão sobre desafios e o uso racional dos recursos disponíveis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12265503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9482802"/>
            <a:ext cx="9648000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2" name="TextBox 16"/>
          <p:cNvSpPr txBox="1"/>
          <p:nvPr/>
        </p:nvSpPr>
        <p:spPr>
          <a:xfrm>
            <a:off x="12477785" y="20825315"/>
            <a:ext cx="9649072" cy="6970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Participaram 75 profissionais, entre fisioterapeutas, enfermeiros e médicos que atuam na área de emergência hospital, os quais puderam se atualizar e aprimorar seus conhecimentos sobre a oxigenoterapia de baixo e alto fluxo, ventilação mecânica invasiva e não invasiva nas principais afecções respiratórias na população adulta e pediátrica, manuseando e até experimentando o uso próprio dos equipamentos e modos de ventilação não invasiva</a:t>
            </a: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4" y="1955481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5" y="29364804"/>
            <a:ext cx="9648000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5" name="TextBox 16"/>
          <p:cNvSpPr txBox="1"/>
          <p:nvPr/>
        </p:nvSpPr>
        <p:spPr>
          <a:xfrm>
            <a:off x="12405777" y="30516932"/>
            <a:ext cx="9649072" cy="4911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Relatos de satisfação dos profissionais e aplicação prática do conteúdo nos setores de emergência do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HGA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indicam que os objetivos do Simpósio foram alcançados. O evento demonstrou ser uma estratégia eficaz de Educação Permanente e Qualificação Multiprofissional, recomendando-se sua realização anual ou replicação em outras unidades de saúde</a:t>
            </a: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943681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402</Words>
  <Application>Microsoft Office PowerPoint</Application>
  <PresentationFormat>Personalizar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Priscilla Morais</cp:lastModifiedBy>
  <cp:revision>14</cp:revision>
  <dcterms:created xsi:type="dcterms:W3CDTF">2025-09-30T13:28:19Z</dcterms:created>
  <dcterms:modified xsi:type="dcterms:W3CDTF">2025-10-31T21:29:51Z</dcterms:modified>
</cp:coreProperties>
</file>