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5" d="100"/>
          <a:sy n="35" d="100"/>
        </p:scale>
        <p:origin x="858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489289" cy="1950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/>
              </a:rPr>
              <a:t>Introdução da modalidade do Pilates solo no âmbito da Atenção Primária, favorecendo a integralidade e a acessibilidade.</a:t>
            </a:r>
            <a:endParaRPr sz="2800" dirty="0">
              <a:latin typeface="Montserrat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22623" y="4595219"/>
            <a:ext cx="1775492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UTILIZAÇÃO DO MÉTODO PILATES EM GRUPO NA ATENÇÃO PRIMARIA Á SAÚDE: EXPERIENCIAS, REFLEXÕES E APONTAMENTOS</a:t>
            </a:r>
            <a:endParaRPr lang="en-US" sz="40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981726" y="6010163"/>
            <a:ext cx="11223447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Anny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Katielle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Laurindo Araújo¹,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Jadielly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Siqueira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Amorim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²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6751489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Panelas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Panelas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Anny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Katielle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Laurindo Araújo: annykatielle@Hotmail.com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7577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/>
              </a:rPr>
              <a:t>R</a:t>
            </a:r>
            <a:r>
              <a:rPr lang="pt-BR" sz="2800" dirty="0" smtClean="0">
                <a:latin typeface="Montserrat"/>
              </a:rPr>
              <a:t>elato </a:t>
            </a:r>
            <a:r>
              <a:rPr lang="pt-BR" sz="2800" dirty="0">
                <a:latin typeface="Montserrat"/>
              </a:rPr>
              <a:t>de experiência, iniciado em fevereiro de </a:t>
            </a:r>
            <a:r>
              <a:rPr lang="pt-BR" sz="2800" dirty="0" smtClean="0">
                <a:latin typeface="Montserrat"/>
              </a:rPr>
              <a:t>2023, </a:t>
            </a:r>
            <a:r>
              <a:rPr lang="pt-BR" sz="2800" dirty="0">
                <a:latin typeface="Montserrat"/>
              </a:rPr>
              <a:t>desenvolvido por uma fisioterapeuta do Programa Academia da Saúde (PAS) da </a:t>
            </a:r>
            <a:r>
              <a:rPr lang="pt-BR" sz="2800" dirty="0" smtClean="0">
                <a:latin typeface="Montserrat"/>
              </a:rPr>
              <a:t>SMS </a:t>
            </a:r>
            <a:r>
              <a:rPr lang="pt-BR" sz="2800" dirty="0">
                <a:latin typeface="Montserrat"/>
              </a:rPr>
              <a:t>de Panelas-PE. </a:t>
            </a:r>
            <a:r>
              <a:rPr lang="pt-BR" sz="2800" dirty="0" smtClean="0">
                <a:latin typeface="Montserrat"/>
              </a:rPr>
              <a:t>O </a:t>
            </a:r>
            <a:r>
              <a:rPr lang="pt-BR" sz="2800" dirty="0">
                <a:latin typeface="Montserrat"/>
              </a:rPr>
              <a:t>grupo é formado por aproximadamente 172 </a:t>
            </a:r>
            <a:r>
              <a:rPr lang="pt-BR" sz="2800" dirty="0" smtClean="0">
                <a:latin typeface="Montserrat"/>
              </a:rPr>
              <a:t>participantes, sendo 162 mulheres e 10 homens, com faixa etária entre 13 e 84 anos. </a:t>
            </a:r>
            <a:r>
              <a:rPr lang="pt-BR" sz="2800" dirty="0">
                <a:latin typeface="Montserrat"/>
              </a:rPr>
              <a:t>Para avaliação inicial dos participantes, foi utilizado ficha de avaliação elaborada pela própria fisioterapeuta.</a:t>
            </a:r>
            <a:endParaRPr sz="2800" dirty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4679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/>
              </a:rPr>
              <a:t>A</a:t>
            </a:r>
            <a:r>
              <a:rPr lang="pt-BR" sz="2800" dirty="0" smtClean="0">
                <a:latin typeface="Montserrat"/>
              </a:rPr>
              <a:t>pontamos </a:t>
            </a:r>
            <a:r>
              <a:rPr lang="pt-BR" sz="2800" dirty="0">
                <a:latin typeface="Montserrat"/>
              </a:rPr>
              <a:t>os grupos como espaços potentes de promoção de saúde, afetos, vivências, problematização e apro­ximação com a realidade e necessidade real de saúde, sendo os espaços importantes na APS para ressignificação de saberes e edu­cação em saúde. Além disso, favorecem o </a:t>
            </a:r>
            <a:r>
              <a:rPr lang="pt-BR" sz="2800" dirty="0" smtClean="0">
                <a:latin typeface="Montserrat"/>
              </a:rPr>
              <a:t>acompanhamento </a:t>
            </a:r>
            <a:r>
              <a:rPr lang="pt-BR" sz="2800" dirty="0">
                <a:latin typeface="Montserrat"/>
              </a:rPr>
              <a:t>coletivo e monitora­mento das queixas e adesão às condutas terapêuticas propostas. </a:t>
            </a:r>
            <a:endParaRPr sz="2800" dirty="0">
              <a:latin typeface="Montserrat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Descrever a implantação de um grupo terapêutico e de promoção da saúde, com a utilização do método Pilates na APS, na perspectiva da promoção do acesso e integralidade do cuidado no SUS. </a:t>
            </a:r>
            <a:endParaRPr lang="pt-BR" sz="2800" dirty="0" smtClean="0">
              <a:latin typeface="Montserrat"/>
            </a:endParaRPr>
          </a:p>
          <a:p>
            <a:pPr algn="just">
              <a:lnSpc>
                <a:spcPts val="5486"/>
              </a:lnSpc>
            </a:pPr>
            <a:r>
              <a:rPr lang="pt-BR" sz="2800" dirty="0" smtClean="0">
                <a:latin typeface="Montserrat"/>
              </a:rPr>
              <a:t>Relatar </a:t>
            </a:r>
            <a:r>
              <a:rPr lang="pt-BR" sz="2800" dirty="0">
                <a:latin typeface="Montserrat"/>
              </a:rPr>
              <a:t>as contribuições do método Pilates solo para a melhoria das condições de saúde de usuários da APS.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4" y="18212574"/>
            <a:ext cx="9649072" cy="6190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 smtClean="0">
                <a:latin typeface="Montserrat"/>
              </a:rPr>
              <a:t>A utilização do método Pilates em grupo proporcionou benefícios à saúde física e mental dos usuários da APS, gerando resultados como: a redução de quadros álgicos, realinhamento postural, ganho de flexibilidade e fortalecimento muscular. Por meio desta atividade foi possível atingir um maior número de usuários, promovendo a resolutividade, reduzindo, consequentemente, a fila de espera para tratamentos fisioterapêuticos.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5351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/>
              </a:rPr>
              <a:t>Ainda existe a carência de estudos referentes à utilização do método Pilates no SUS. Portanto, este relato poderá servir de aporte para estudos futuros, além de configurar-se como uma ferramenta motivadora para despertar interesse de outros profissionais para a inclusão do Pilates no SUS, especialmente na Estratégia Saúde da Família, principalmente por profissionais das categorias de Fisioterapia e Educação Física</a:t>
            </a:r>
            <a:r>
              <a:rPr lang="pt-BR" sz="2800" b="1" dirty="0">
                <a:latin typeface="Montserrat"/>
              </a:rPr>
              <a:t>.</a:t>
            </a:r>
            <a:endParaRPr lang="pt-BR" sz="2800" dirty="0">
              <a:latin typeface="Montserrat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14634" y="31900141"/>
            <a:ext cx="9433048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/>
              </a:rPr>
              <a:t>Queiroz LCS, Silva ES, Bertolini SMMG, </a:t>
            </a:r>
            <a:r>
              <a:rPr lang="pt-BR" sz="2400" dirty="0" err="1">
                <a:latin typeface="Montserrat"/>
              </a:rPr>
              <a:t>Bennemann</a:t>
            </a:r>
            <a:r>
              <a:rPr lang="pt-BR" sz="2400" dirty="0">
                <a:latin typeface="Montserrat"/>
              </a:rPr>
              <a:t> RM. Efeito do pilates solo na força abdominal e na postura de mulheres idosas com lombalgia. ICSA. </a:t>
            </a:r>
            <a:r>
              <a:rPr lang="pt-BR" sz="2400" dirty="0" smtClean="0">
                <a:latin typeface="Montserrat"/>
              </a:rPr>
              <a:t>2017</a:t>
            </a:r>
            <a:r>
              <a:rPr lang="pt-BR" sz="2400" dirty="0">
                <a:latin typeface="Montserrat"/>
              </a:rPr>
              <a:t>.</a:t>
            </a:r>
            <a:endParaRPr lang="en-US" sz="24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err="1">
                <a:latin typeface="Montserrat"/>
              </a:rPr>
              <a:t>Marchesoni</a:t>
            </a:r>
            <a:r>
              <a:rPr lang="pt-BR" sz="2400" dirty="0">
                <a:latin typeface="Montserrat"/>
              </a:rPr>
              <a:t> C, et al. Método Pilates e aptidão física relacionada a saúde. Revista Digital. </a:t>
            </a:r>
            <a:r>
              <a:rPr lang="pt-BR" sz="2400" dirty="0" smtClean="0">
                <a:latin typeface="Montserrat"/>
              </a:rPr>
              <a:t>2010.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/>
              </a:rPr>
              <a:t>Lima KMSV, Silva KL, </a:t>
            </a:r>
            <a:r>
              <a:rPr lang="pt-BR" sz="2400" dirty="0" err="1">
                <a:latin typeface="Montserrat"/>
              </a:rPr>
              <a:t>Tesser</a:t>
            </a:r>
            <a:r>
              <a:rPr lang="pt-BR" sz="2400" dirty="0">
                <a:latin typeface="Montserrat"/>
              </a:rPr>
              <a:t> CD. Práticas integrativas e complementares e relação com a promoção da saúde: experiência de um serviço municipal de saúde. Interface </a:t>
            </a:r>
            <a:r>
              <a:rPr lang="pt-BR" sz="2400" dirty="0" err="1">
                <a:latin typeface="Montserrat"/>
              </a:rPr>
              <a:t>Comun</a:t>
            </a:r>
            <a:r>
              <a:rPr lang="pt-BR" sz="2400" dirty="0">
                <a:latin typeface="Montserrat"/>
              </a:rPr>
              <a:t> Saúde Educ. </a:t>
            </a:r>
            <a:r>
              <a:rPr lang="pt-BR" sz="2400" dirty="0" smtClean="0">
                <a:latin typeface="Montserrat"/>
              </a:rPr>
              <a:t>2014.</a:t>
            </a:r>
            <a:endParaRPr sz="2400" dirty="0">
              <a:latin typeface="Montserrat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61760" y="31900141"/>
            <a:ext cx="9721080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err="1">
                <a:latin typeface="Montserrat"/>
              </a:rPr>
              <a:t>Maceno</a:t>
            </a:r>
            <a:r>
              <a:rPr lang="pt-BR" sz="2400" dirty="0">
                <a:latin typeface="Montserrat"/>
              </a:rPr>
              <a:t> MAS, </a:t>
            </a:r>
            <a:r>
              <a:rPr lang="pt-BR" sz="2400" dirty="0" err="1">
                <a:latin typeface="Montserrat"/>
              </a:rPr>
              <a:t>Rozza</a:t>
            </a:r>
            <a:r>
              <a:rPr lang="pt-BR" sz="2400" dirty="0">
                <a:latin typeface="Montserrat"/>
              </a:rPr>
              <a:t> SG, Silva DMGV, </a:t>
            </a:r>
            <a:r>
              <a:rPr lang="pt-BR" sz="2400" dirty="0" err="1">
                <a:latin typeface="Montserrat"/>
              </a:rPr>
              <a:t>Boehs</a:t>
            </a:r>
            <a:r>
              <a:rPr lang="pt-BR" sz="2400" dirty="0">
                <a:latin typeface="Montserrat"/>
              </a:rPr>
              <a:t> AE, </a:t>
            </a:r>
            <a:r>
              <a:rPr lang="pt-BR" sz="2400" dirty="0" err="1">
                <a:latin typeface="Montserrat"/>
              </a:rPr>
              <a:t>Heidemann</a:t>
            </a:r>
            <a:r>
              <a:rPr lang="pt-BR" sz="2400" dirty="0">
                <a:latin typeface="Montserrat"/>
              </a:rPr>
              <a:t> ITSB. Educação em Saúde e suas perspectivas teóricas: Algumas reflexões. Texto Contexto </a:t>
            </a:r>
            <a:r>
              <a:rPr lang="pt-BR" sz="2400" dirty="0" err="1">
                <a:latin typeface="Montserrat"/>
              </a:rPr>
              <a:t>Enferm</a:t>
            </a:r>
            <a:r>
              <a:rPr lang="pt-BR" sz="2400" dirty="0">
                <a:latin typeface="Montserrat"/>
              </a:rPr>
              <a:t>. </a:t>
            </a:r>
            <a:r>
              <a:rPr lang="pt-BR" sz="2400" dirty="0" smtClean="0">
                <a:latin typeface="Montserrat"/>
              </a:rPr>
              <a:t>2013.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latin typeface="Montserrat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/>
              </a:rPr>
              <a:t>Brasil. Ministério da Saúde. Secretária de Gestão Estratégica e Participativa. Política Nacional de Educação Popular em Saúde. Brasília: Editora do Ministério da Saúde;2012. </a:t>
            </a:r>
            <a:endParaRPr sz="2400" dirty="0">
              <a:latin typeface="Montserrat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/>
              </a:rPr>
              <a:t>Pinheiro BC, Bittar CML. Práticas de educação popular em saúde na atenção primária: uma revisão integrativa. </a:t>
            </a:r>
            <a:r>
              <a:rPr lang="pt-BR" sz="2400" dirty="0" err="1">
                <a:latin typeface="Montserrat"/>
              </a:rPr>
              <a:t>Cinergis</a:t>
            </a:r>
            <a:r>
              <a:rPr lang="pt-BR" sz="2400" dirty="0">
                <a:latin typeface="Montserrat"/>
              </a:rPr>
              <a:t>. </a:t>
            </a:r>
            <a:r>
              <a:rPr lang="pt-BR" sz="2400" dirty="0" smtClean="0">
                <a:latin typeface="Montserrat"/>
              </a:rPr>
              <a:t>2016.</a:t>
            </a:r>
            <a:endParaRPr lang="en-US" sz="24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569</Words>
  <Application>Microsoft Office PowerPoint</Application>
  <PresentationFormat>Personalizar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Anny Araújo</cp:lastModifiedBy>
  <cp:revision>17</cp:revision>
  <dcterms:created xsi:type="dcterms:W3CDTF">2025-09-30T13:28:19Z</dcterms:created>
  <dcterms:modified xsi:type="dcterms:W3CDTF">2025-10-31T01:49:00Z</dcterms:modified>
</cp:coreProperties>
</file>