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>
      <p:cViewPr>
        <p:scale>
          <a:sx n="20" d="100"/>
          <a:sy n="20" d="100"/>
        </p:scale>
        <p:origin x="3408" y="-6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AF23A-ABFD-A940-A557-55E779E24107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F1986-37BF-574B-987F-2607BDB65A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99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2F1986-37BF-574B-987F-2607BDB65AC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37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Compreensão e conhecimento que os professores possuem acerca do sofrimento psíquico dos alunos.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9" y="3721200"/>
            <a:ext cx="16271052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pt-BR" sz="5400" dirty="0"/>
          </a:p>
          <a:p>
            <a:pPr algn="ctr"/>
            <a:r>
              <a:rPr lang="pt-BR" sz="5400" dirty="0"/>
              <a:t>Saúde na Escola: como lidar com sintomas depressivos, ansiosos e violência autoprovocada?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4644679" y="6019870"/>
            <a:ext cx="13249471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Danielle Campos Vaz¹*, Raquel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Neposiano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Silva² 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¹VI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(VI GERES) , </a:t>
            </a: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(VI GERES).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*daniellevaz31@gmail.com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levantamento foi realizado com 25 professores do ensino médio de uma escola estadual no município de Arcoverde/PE. Utilizou-se um questionário estruturado com perguntas fechadas sobre percepção de sinais de sofrimento psíquico entre, em seguida realizou-se uma roda de diálogos sobre saúde mental escolar. A análise foi descritiva e qualitativa, considerando as respostas do questionário e relatos na roda de diálogos.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experiência revelou fragilidades formativas e emocionais no corpo docente, mas também oportunidades de aprimoramento a partir de ações simples, com rodas de diálogos e oficinas psicoeducativas. O modelo de levantamento aplicado é de baixo custo e alta replicabilidade, podendo ser utilizado como etapa diagnóstica em outras escolas ou municípios, fortalecendo a integração entre saúde e educação.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Verificar se os docentes reconhecem sinais de depressão, ansiedade e comportamentos que sinalizem violência autoprovocada em estudantes.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Observou-se que apenas 4% dos professores responderam que reconhecem a presença de sinais depressivos entre os alunos e 4% deles se reconhecem capazes de identificar sinais de ansiedade em estudantes. Sobre a capacidade de reconhecer sinais de autolesão e comportamentos autodestrutivos, 8% dos docentes se consideram capazes.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855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experiência realizada evidenciou a relevância e a urgência de se discutir a saúde mental no contexto escolar, especialmente no que se refere à identificação e manejo de sintomas depressivos, ansiosos e de comportamentos de violência autoprovocada entre os alunos. Os resultados indicaram que, embora os docentes reconheçam a importância do tema, a maioria relata insegurança e limitações quanto à sua atuação diante dessas situações.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60044" y="31900141"/>
            <a:ext cx="9489290" cy="6297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latin typeface="Montserrat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FONSECA, Ana C. et al. Saúde mental de professores: um estudo sobre estresse, depressão e ansiedade. Revista Psicologia: Organizações e Trabalho, v. 21, </a:t>
            </a:r>
            <a:r>
              <a:rPr lang="pt-BR" sz="2400" kern="100" dirty="0" err="1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. 1, p. 1-9, 2021.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OMS – Organização Mundial da Saúde. Prevenção do suicídio: um imperativo global. Genebra: Organização Mundial da Saúde, 2014.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1377426" y="32518855"/>
            <a:ext cx="9649072" cy="4254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PAULA, Cristiane S. de; LAURIDSEN-RIBEIRO, Edson. Transtornos mentais na infância e adolescência: diagnóstico, tratamento e prevenção. São Paulo: Artmed, 2017.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400" kern="100" dirty="0">
              <a:effectLst/>
              <a:latin typeface="Montserra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RIBEIRO, Mariana S.; CAVALCANTE, Kátia B. A escola como espaço de promoção da saúde mental. Revista Brasileira de Educação e Saúde, v. 11, </a:t>
            </a:r>
            <a:r>
              <a:rPr lang="pt-BR" sz="2400" kern="100" dirty="0" err="1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pt-BR" sz="2400" kern="1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. 3, p. 45-54, 2021.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495</Words>
  <Application>Microsoft Macintosh PowerPoint</Application>
  <PresentationFormat>Personalizar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Danielle Vaz</cp:lastModifiedBy>
  <cp:revision>16</cp:revision>
  <dcterms:created xsi:type="dcterms:W3CDTF">2025-09-30T13:28:19Z</dcterms:created>
  <dcterms:modified xsi:type="dcterms:W3CDTF">2025-10-31T22:03:09Z</dcterms:modified>
</cp:coreProperties>
</file>