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878" y="-671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4481" y="1155554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064482" y="12779685"/>
            <a:ext cx="9649072" cy="4985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Implantar e consolidar a vigilância entomológica regionalizada na XII GERES, fortalecendo o monitoramento integrado de vetores de arboviroses, triatomíneos e flebotomíneos, para qualificar a resposta aos agravos e promover cooperação técnica intermunicipal.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4481" y="11627557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532597" y="4412959"/>
            <a:ext cx="22337730" cy="3502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Implantação da Vigilância Entomológica Integrada nos Municípios da XII GERES: Monitoramento de Arboviroses, Triatomíneos e Flebotomíneos</a:t>
            </a: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547278" y="8024657"/>
            <a:ext cx="22610512" cy="20156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Ana Flávia Gouveia Barbosa¹*, Camilla de Sena Guerra Bulhões¹, </a:t>
            </a:r>
            <a:r>
              <a:rPr lang="pt-BR" sz="24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Kaique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Bruno Ferreira Bezerra¹, Rejane de Oliveira Luna¹, Estevão Raimundo Marques Cicalese¹, Evaldo de Lima Gomes¹, Mariane Tavares Barbosa de Lima¹, Cintia Regina de Assis Oliveira¹, </a:t>
            </a:r>
            <a:r>
              <a:rPr lang="pt-BR" sz="24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Cintya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Regina Pereira dos Santos¹, Juliana Karla da Purificação¹.</a:t>
            </a:r>
            <a:endParaRPr lang="en-US" sz="24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864258" y="10285682"/>
            <a:ext cx="21674408" cy="566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¹XII GERES – Secretaria Estadual de Saúde de Pernambuco.*Autora correspondente: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anaflaviagouveiabarbosa@gmail.com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8716" y="1753797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114497" y="18840765"/>
            <a:ext cx="9649072" cy="6970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XII GERES implantou a vigilância entomológica regionalizada, com monitoramento e captura de vetores de arboviroses, triatomíneos e flebotomíneos. Equipes municipais foram capacitadas e adotaram protocolos unificados com indicadores como IIP, LIRAa e presença de vetores. Com supervisões técnicas e integração entre vigilâncias e Atenção Básica, foi possível identificar áreas críticas, antecipar surtos e fortalecer ações preventivas contra doença de Chagas, leishmaniose e arboviroses.</a:t>
            </a:r>
            <a:endParaRPr lang="en-US" dirty="0"/>
          </a:p>
        </p:txBody>
      </p:sp>
      <p:sp>
        <p:nvSpPr>
          <p:cNvPr id="17" name="TextBox 17"/>
          <p:cNvSpPr txBox="1"/>
          <p:nvPr/>
        </p:nvSpPr>
        <p:spPr>
          <a:xfrm>
            <a:off x="1048716" y="1760998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116285" y="2607199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1116286" y="27224123"/>
            <a:ext cx="9649072" cy="6265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experiência evidenciou que a vigilância integrada de múltiplos vetores é essencial para enfrentar agravos em saúde pública. A unificação de metodologias, o laboratório implantado e a supervisão regional reduziram desigualdades e fortaleceram análises. Persistem desafios como rotatividade de equipes, falta de insumos e dificuldades logísticas, destacando a importância da gestão descentralizada com apoio técnico regional. </a:t>
            </a: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1116285" y="2614400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7987" y="1158118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497988" y="12805324"/>
            <a:ext cx="9649072" cy="41490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Fortalecer a vigilância entomológica na XII GERES com a implantação do laboratório entomológico; padronizar métodos de captura e análise, integrando dados entomológicos e epidemiológicos; e qualificar a resposta às arboviroses, chagas e leishmaniose, fomentando a cooperação técnica intermunicipal.</a:t>
            </a: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7987" y="11653196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82222" y="1756361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2514024" y="18867883"/>
            <a:ext cx="9649072" cy="6970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implantação da vigilância entomológica em 100% dos municípios e do Laboratório Entomológico Regional permitiu identificar vetores de arboviroses, triatomíneos e flebotomíneos, com registros mais completos e padronizados. Houve maior frequência dos levantamentos e detecção precoce de áreas de risco, subsidiando ações de bloqueio e prevenção da doença de Chagas, Dengue e leishmaniose, fortalecendo a resposta técnica e operacional nos níveis municipal e regional.</a:t>
            </a: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82222" y="17635620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549791" y="2609763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549792" y="27249762"/>
            <a:ext cx="9649072" cy="5559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iniciativa consolidou-se como experiência inovadora e replicável ao integrar a vigilância de arboviroses, triatomíneos e flebotomíneos em uma estratégia regional, fortalecendo a prevenção e o controle da dengue, doença de Chagas e leishmaniose. Recomenda-se ampliar o uso de tecnologias digitais, manter capacitações permanentes e incentivar a cooperação intermunicipal.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549791" y="2616964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6015" y="33724558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069866" y="34976748"/>
            <a:ext cx="21174309" cy="2516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BRASIL. Ministério da Saúde. Guia de Vigilância em Saúde. 5º. Ed. Brasília: MS, 2021.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BRASIL. Ministério da Saúde. Doenças de Chagas Agudas e Crônica: guia de vigilância, atenção e controle. Brasília: MS, 2019.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BRASIL. Ministério da Saúde. Manual de Vigilância da Leishmaniose Tegumentar. Brasília: MS, 2017.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519</Words>
  <Application>Microsoft Office PowerPoint</Application>
  <PresentationFormat>Personalizar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Ana Flávia Gouveia Barbosa</cp:lastModifiedBy>
  <cp:revision>12</cp:revision>
  <dcterms:created xsi:type="dcterms:W3CDTF">2025-09-30T13:28:19Z</dcterms:created>
  <dcterms:modified xsi:type="dcterms:W3CDTF">2025-10-30T13:48:47Z</dcterms:modified>
</cp:coreProperties>
</file>