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2" d="100"/>
          <a:sy n="32" d="100"/>
        </p:scale>
        <p:origin x="1092" y="-417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28/10/2025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.org/sustainabledevelopment/pt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269824" y="1083811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218674" y="12179109"/>
            <a:ext cx="9649072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Oficinas de música no CAPS, com construção de instrumentos recicláveis como estratégia terapêutica e de reinserção social.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298565" y="1098189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" y="4786334"/>
            <a:ext cx="23402924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dirty="0"/>
              <a:t>Do resíduo ao ritmo: inovação criativa no cuidado em saúde mental através da música e da sustentabilidade no CAPS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689143" y="7351776"/>
            <a:ext cx="20002459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fontAlgn="base"/>
            <a:r>
              <a:rPr lang="pt-BR" sz="2800" b="1" dirty="0">
                <a:latin typeface="Montserrat" panose="00000500000000000000" pitchFamily="2" charset="0"/>
              </a:rPr>
              <a:t>Cristiano Ferraz do Nascimento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latin typeface="Montserrat" panose="00000500000000000000" pitchFamily="2" charset="0"/>
              </a:rPr>
              <a:t>Mariana Rodrigues Buarque de Vasconcelos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>
                <a:latin typeface="Montserrat" panose="00000500000000000000" pitchFamily="2" charset="0"/>
              </a:rPr>
              <a:t>Fátima </a:t>
            </a:r>
            <a:r>
              <a:rPr lang="pt-BR" sz="2800" b="1" dirty="0" err="1">
                <a:latin typeface="Montserrat" panose="00000500000000000000" pitchFamily="2" charset="0"/>
              </a:rPr>
              <a:t>Kiyoko</a:t>
            </a:r>
            <a:r>
              <a:rPr lang="pt-BR" sz="2800" b="1" dirty="0">
                <a:latin typeface="Montserrat" panose="00000500000000000000" pitchFamily="2" charset="0"/>
              </a:rPr>
              <a:t> Muta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</a:t>
            </a:r>
            <a:r>
              <a:rPr lang="pt-BR" sz="28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latin typeface="Montserrat" panose="00000500000000000000" pitchFamily="2" charset="0"/>
              </a:rPr>
              <a:t>Maiara Honorato de Moura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>
                <a:latin typeface="Montserrat" panose="00000500000000000000" pitchFamily="2" charset="0"/>
              </a:rPr>
              <a:t>Naara Vitória Passos Cavalcante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 err="1">
                <a:latin typeface="Montserrat" panose="00000500000000000000" pitchFamily="2" charset="0"/>
              </a:rPr>
              <a:t>Adriany</a:t>
            </a:r>
            <a:r>
              <a:rPr lang="pt-BR" sz="2800" b="1" dirty="0">
                <a:latin typeface="Montserrat" panose="00000500000000000000" pitchFamily="2" charset="0"/>
              </a:rPr>
              <a:t> de Castro Monteiro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>
                <a:latin typeface="Montserrat" panose="00000500000000000000" pitchFamily="2" charset="0"/>
              </a:rPr>
              <a:t>Adriana de Lima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 err="1">
                <a:latin typeface="Montserrat" panose="00000500000000000000" pitchFamily="2" charset="0"/>
              </a:rPr>
              <a:t>Alciene</a:t>
            </a:r>
            <a:r>
              <a:rPr lang="pt-BR" sz="2800" b="1" dirty="0">
                <a:latin typeface="Montserrat" panose="00000500000000000000" pitchFamily="2" charset="0"/>
              </a:rPr>
              <a:t> Justino de Mendonça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>
                <a:latin typeface="Montserrat" panose="00000500000000000000" pitchFamily="2" charset="0"/>
              </a:rPr>
              <a:t>Sâmia Guedes Lima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¹, </a:t>
            </a:r>
            <a:r>
              <a:rPr lang="pt-BR" sz="2800" b="1" dirty="0">
                <a:latin typeface="Montserrat" panose="00000500000000000000" pitchFamily="2" charset="0"/>
              </a:rPr>
              <a:t>Albérico Felismino Silva de Farias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¹. 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53169" y="9045237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Camaragibe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Camaragibe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cristianoferraz@gmail.com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95812" y="166291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60045" y="17843785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As oficinas, conduzidas por arte-educador, envolvem usuários na criação de instrumentos com materiais recicláveis como papelão e garrafa PET. Desse modo, O processo estimula a coordenação, expressão e convivência, unindo arte e sustentabilidade. As produções culminam em apresentações, as quais promovem visibilidade e valorização dos participantes.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53169" y="1673783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158105" y="238227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169884" y="24914962"/>
            <a:ext cx="9649072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experiência evidenciou o potencial terapêutico, social e integrador da arte no cuidado em saúde mental. As práticas coletivas estimularam escuta sensível, acolhimento, pertencimento e autoria, favorecendo a expressão de subjetividades e o fortalecimento de vínculos entre usuários e profissionais. Como desafio, destaca-se a necessidade de assegurar recursos e apoio institucional para garantir a continuidade das ações artísticas e sua ampliação para outros serviços e territórios.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53169" y="2396139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29084" y="1083665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29084" y="12033923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Integrar práticas artísticas e sustentáveis ao cuidado em saúde mental, fortalecendo vínculos e protagonismo dos usuários. Favorecendo, portanto, a expressão criativa e a reinserção social por meio da música coletiva e da reutilização de materiais recicláveis.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47732" y="1096521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65085" y="1659267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565085" y="17805900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Observou-se melhora na autonomia e sociabilidade dos usuários. As apresentações comunitárias favoreceram a reinserção social e reduziram o estigma sobre a saúde mental. Nesse viés, o CAPS fortaleceu-se como espaço de cuidado integral, ampliando a participação e o reconhecimento social dos usuários.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293293" y="1666947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65085" y="238642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06128" y="24914962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As oficinas demonstram que arte e sustentabilidade são aliadas no cuidado em saúde mental. A música com instrumentos recicláveis favorece autonomia e inclusão. Tais aspectos estão alinhados aos ODS 3 (Saúde e Bem-Estar), ODS 10 (Redução das Desigualdades), ODS 12 (Consumo e Produção Responsáveis) e ODS 11 (Comunidades Sustentáveis). Recomenda-se consolidar iniciativas semelhantes como práticas permanentes de reabilitação psicossocial nos CAPS.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47732" y="23937768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4" y="3269736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6729985" y="33899723"/>
            <a:ext cx="11126616" cy="1491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/>
              <a:t>ORGANIZAÇÃO DAS NAÇÕES UNIDAS (ONU). </a:t>
            </a:r>
            <a:r>
              <a:rPr lang="pt-BR" sz="2400" i="1" dirty="0"/>
              <a:t>Transformando nosso mundo: a Agenda 2030 para o Desenvolvimento Sustentável.</a:t>
            </a:r>
            <a:r>
              <a:rPr lang="pt-BR" sz="2400" dirty="0"/>
              <a:t> Nova York: ONU, 2015. Disponível em: </a:t>
            </a:r>
            <a:r>
              <a:rPr lang="pt-BR" sz="2400" dirty="0">
                <a:hlinkClick r:id="rId2"/>
              </a:rPr>
              <a:t>https://www.un.org/</a:t>
            </a:r>
            <a:r>
              <a:rPr lang="pt-BR" sz="2400" dirty="0" err="1">
                <a:hlinkClick r:id="rId2"/>
              </a:rPr>
              <a:t>sustainabledevelopment</a:t>
            </a:r>
            <a:r>
              <a:rPr lang="pt-BR" sz="2400" dirty="0">
                <a:hlinkClick r:id="rId2"/>
              </a:rPr>
              <a:t>/</a:t>
            </a:r>
            <a:r>
              <a:rPr lang="pt-BR" sz="2400" dirty="0" err="1">
                <a:hlinkClick r:id="rId2"/>
              </a:rPr>
              <a:t>pt</a:t>
            </a:r>
            <a:r>
              <a:rPr lang="pt-BR" sz="2400" dirty="0">
                <a:hlinkClick r:id="rId2"/>
              </a:rPr>
              <a:t>/</a:t>
            </a:r>
            <a:r>
              <a:rPr lang="pt-BR" sz="2400" dirty="0"/>
              <a:t>. Acesso em: 31 out. 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478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Mariana Buarque</cp:lastModifiedBy>
  <cp:revision>12</cp:revision>
  <dcterms:created xsi:type="dcterms:W3CDTF">2025-09-30T13:28:19Z</dcterms:created>
  <dcterms:modified xsi:type="dcterms:W3CDTF">2025-10-31T22:41:52Z</dcterms:modified>
</cp:coreProperties>
</file>