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30" d="100"/>
          <a:sy n="30" d="100"/>
        </p:scale>
        <p:origin x="-2568" y="-78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31/10/2025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Implantação da Coordenação de Articulação em Saúde Bucal, visando o fortalecimento da Rede de Atenção à Saúde Bucal (RASB) em Pernambuco.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1342952" y="4388356"/>
            <a:ext cx="20788458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COORDENAÇÃO DE ARTICULAÇÃO EM SAÚDE BUCAL: UMA ESTRATÉGIA DE FORTALECIMENTO DA REDE DE ATENÇÃO À SAÚDE BUCAL (RASB) DE PERNAMBUCO</a:t>
            </a: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6129298" y="8089815"/>
            <a:ext cx="10676945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Pedro Jorge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Silva Matos¹*,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Dayvson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Silva dos Santos¹</a:t>
            </a: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628572" y="8804195"/>
            <a:ext cx="21674408" cy="560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(SES-PE), Recife,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57200" y="1351910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57200" y="14947863"/>
            <a:ext cx="9649072" cy="556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Na perspectiva de fortalecer o diálogo e a construção de uma rede de saúde bucal integrada em Pernambuco, a gestão estadual criou a Coordenação de Articulação em Saúde Bucal. A partir da articulação com os municípios e o estado, estão sendo construídos fluxos assistenciais e estabelecendo canais de comunicação e </a:t>
            </a:r>
            <a:r>
              <a:rPr lang="pt-BR" sz="2800" dirty="0" err="1" smtClean="0"/>
              <a:t>pactuação</a:t>
            </a:r>
            <a:r>
              <a:rPr lang="pt-BR" sz="2800" dirty="0" smtClean="0"/>
              <a:t>. A Coordenação vem atuando de forma transversal, nos três níveis de atenção à saúde, atuando na resolubilidade das demandas e contribuindo com a integralidade dos serviços.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914324" y="136619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1057200" y="210915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057200" y="22663167"/>
            <a:ext cx="9649072" cy="626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A implantação da coordenação confirma a importância da articulação permanente e da governança clínica para a efetividade das redes de atenção. Evidenciou-se, através da Portaria 6.313/2024 (BRASIL, 2024), a importância de uma RASB estruturalmente fortalecida e integrada em todos os níveis. Contudo, ainda há desafios quanto à adesão dos municípios e à consolidação dos pontos de atenção, especialmente os de alta complexidade, exigindo esforços contínuos de </a:t>
            </a:r>
            <a:r>
              <a:rPr lang="pt-BR" sz="2800" dirty="0" err="1" smtClean="0"/>
              <a:t>pactuação</a:t>
            </a:r>
            <a:r>
              <a:rPr lang="pt-BR" sz="2800" dirty="0" smtClean="0"/>
              <a:t> e acompanhamento.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914324" y="2123440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420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Relatar a experiência da implantação da Coordenação de Articulação em Saúde Bucal, atualmente integrada na Diretoria Geral de Atenção Primária, como ferramenta de organização de fluxos assistenciais e articulação interinstitucional para fomentar a organização da RASB no estado.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558718" y="1501930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558718" y="16590937"/>
            <a:ext cx="9649072" cy="556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A experiência resultou na ampliação de serviços odontológicos no estado, na formalização de fluxos de acesso, no fortalecimento de diálogo entre municípios e serviços de saúde bucal estaduais, participação em documentos norteadores das linhas de cuidados produzidas pela Secretaria Estadual de Saúde (SES-PE). Além disso, promoveu diagnóstico situacional de saúde bucal dos municípios do estado, com a finalidade de monitorar os serviços que compõem a RASB.</a:t>
            </a:r>
            <a:endParaRPr dirty="0"/>
          </a:p>
        </p:txBody>
      </p:sp>
      <p:sp>
        <p:nvSpPr>
          <p:cNvPr id="53" name="TextBox 17"/>
          <p:cNvSpPr txBox="1"/>
          <p:nvPr/>
        </p:nvSpPr>
        <p:spPr>
          <a:xfrm>
            <a:off x="12415842" y="1516217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87280" y="2866395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87280" y="29735529"/>
            <a:ext cx="9649072" cy="485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A Coordenação de Articulação em Saúde Bucal mostra-se uma estratégia eficaz para o fortalecimento da RASB em Pernambuco, promovendo integração, qualificação dos fluxos assistenciais e cooperação entre os entes federativos. A experiência evidencia o papel da gestão estadual na indução de políticas públicas em saúde bucal e contribui para a consolidação do cuidado integral no SUS.</a:t>
            </a: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15842" y="28806835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343348" y="34879065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057200" y="36164949"/>
            <a:ext cx="2171715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smtClean="0"/>
              <a:t>BRASIL. Ministério da Saúde. </a:t>
            </a:r>
            <a:r>
              <a:rPr lang="pt-BR" sz="2400" b="1" dirty="0" smtClean="0"/>
              <a:t>Portaria GM/MS nº 6.213, de 19 de dezembro de 2024.</a:t>
            </a:r>
            <a:r>
              <a:rPr lang="pt-BR" sz="2400" dirty="0" smtClean="0"/>
              <a:t> Altera a Portaria de Consolidação GM/MS nº 3, de 28 de setembro de 2017, para instituir a Rede de Atenção à Saúde Bucal – RASB na Política Nacional de Saúde Bucal – PNSB, no âmbito do Sistema Único de Saúde – SUS. </a:t>
            </a:r>
            <a:r>
              <a:rPr lang="pt-BR" sz="2400" i="1" dirty="0" smtClean="0"/>
              <a:t>Diário Oficial da União</a:t>
            </a:r>
            <a:r>
              <a:rPr lang="pt-BR" sz="2400" dirty="0" smtClean="0"/>
              <a:t>: seção 1, Brasília, DF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Imagem 27" descr="WhatsApp Image 2025-10-28 at 11.22.25.jpeg"/>
          <p:cNvPicPr>
            <a:picLocks noChangeAspect="1"/>
          </p:cNvPicPr>
          <p:nvPr/>
        </p:nvPicPr>
        <p:blipFill>
          <a:blip r:embed="rId2"/>
          <a:srcRect t="27734" b="26562"/>
          <a:stretch>
            <a:fillRect/>
          </a:stretch>
        </p:blipFill>
        <p:spPr>
          <a:xfrm>
            <a:off x="17059312" y="21948787"/>
            <a:ext cx="4429156" cy="2699036"/>
          </a:xfrm>
          <a:prstGeom prst="rect">
            <a:avLst/>
          </a:prstGeom>
        </p:spPr>
      </p:pic>
      <p:pic>
        <p:nvPicPr>
          <p:cNvPr id="29" name="Imagem 28" descr="WhatsApp Image 2025-09-26 at 15.56.45.jpeg"/>
          <p:cNvPicPr>
            <a:picLocks noChangeAspect="1"/>
          </p:cNvPicPr>
          <p:nvPr/>
        </p:nvPicPr>
        <p:blipFill>
          <a:blip r:embed="rId3"/>
          <a:srcRect t="39219" b="28437"/>
          <a:stretch>
            <a:fillRect/>
          </a:stretch>
        </p:blipFill>
        <p:spPr>
          <a:xfrm>
            <a:off x="13487412" y="24877745"/>
            <a:ext cx="7951304" cy="3429024"/>
          </a:xfrm>
          <a:prstGeom prst="rect">
            <a:avLst/>
          </a:prstGeom>
        </p:spPr>
      </p:pic>
      <p:pic>
        <p:nvPicPr>
          <p:cNvPr id="30" name="Imagem 29" descr="ChatGPT_Image_14_de_out._de_2025__14_21_38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56" y="29806967"/>
            <a:ext cx="8154138" cy="3357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500</Words>
  <Application>Microsoft Macintosh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pjorge.silva</cp:lastModifiedBy>
  <cp:revision>14</cp:revision>
  <dcterms:created xsi:type="dcterms:W3CDTF">2025-09-30T13:28:19Z</dcterms:created>
  <dcterms:modified xsi:type="dcterms:W3CDTF">2025-10-31T14:01:23Z</dcterms:modified>
</cp:coreProperties>
</file>