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i77mZVOnDLUew/xF46W3k+J6t7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customschemas.google.com/relationships/presentationmetadata" Target="meta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rao656402\Desktop\banner.png" id="11" name="Google Shape;11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039982" y="8306142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039988" y="9530275"/>
            <a:ext cx="96492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Formar profissionais da saúde da Atenção Primária como focalizadores em Danças Circulares.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39982" y="8378151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756175" y="4210050"/>
            <a:ext cx="21674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DEIXA A RODA GIRAR: A FORMAÇÃO EM DANÇA CIRCULAR COMO FERRAMENTA DE CUIDADO E INTEGRAÇÃO NA ATENÇÃO PRIMÁRIA DE CARUARU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652750" y="6591300"/>
            <a:ext cx="216744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1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José Leandro Aleixo¹, Suellen Silva Mota¹, Ana Beatriz da Silva de Carvalho¹,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Thiago Manoel da Silva¹, Athos Phillip de Carvalho Chaves¹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56250" y="7990575"/>
            <a:ext cx="2167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*José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Leandro Aleixo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leandroaleixo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email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@g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mail.com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024213" y="10805576"/>
            <a:ext cx="9577541" cy="1084728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024213" y="11890300"/>
            <a:ext cx="9649200" cy="8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formação de 20h, voltada a diversas categorias profissionais, foi estruturada com aulas teóricas em plataforma online e encontros práticos. O Núcleo de Educação Permanente foi responsável pela organização e certificação; a Atenção Primária pelo suporte logístico e espaço físico; e a equipe eMulti pela articulação dos profissionais. A etapa final consistiu na elaboração e facilitação de coreografias pelos próprios formandos.</a:t>
            </a:r>
            <a:endParaRPr/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24213" y="10914827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952213" y="19166849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952213" y="20311600"/>
            <a:ext cx="9649200" cy="8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 principal desafio foi conciliar as agendas dos serviços, o que impactou na conclusão do ciclo por parte de todos os inscritos. Como ponto positivo, destacou-se a agregação da dança circular como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 uma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 atividade que integra aspectos subjetivos, reflexivos e culturais ao cuidado, superando a lógica puramente funcional do corpo (ANDRADA, 2015). Para futuras edições, planeja-se a inclusão de profissionais de outras secretarias para ampliar a prática.</a:t>
            </a:r>
            <a:endParaRPr/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52213" y="19259532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2473488" y="8331781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12473488" y="9555924"/>
            <a:ext cx="9649200" cy="49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Fortalecer as Práticas Integrativas e Complementares (PICS) no município;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Qualificar profissionais para a oferta de novas práticas de cuidado coletivo; e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Promover a integração e a troca de saberes entre as equipes da Atenção Primária e eMulti.</a:t>
            </a:r>
            <a:endParaRPr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2473488" y="8403790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12457713" y="13636250"/>
            <a:ext cx="9577541" cy="820625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12457713" y="14514927"/>
            <a:ext cx="9649200" cy="8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formação alcançou 106 professionals a partir da etapa teórica, com planejamento para conclusão ciclo formativo completo. Os concluintes passaram a ofertar a Dança Circular em grupos preexistentes (atividade física, autocuidado), com ótima receptividade dos usuários, que valorizaram o resgate cultural e interativo da prática. A experiência consolidou uma base de comunicação e troca de saberes entre as equipes sobre o tema.</a:t>
            </a:r>
            <a:endParaRPr/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2457713" y="13724566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12385714" y="21941294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4" name="Google Shape;104;p1"/>
          <p:cNvSpPr txBox="1"/>
          <p:nvPr/>
        </p:nvSpPr>
        <p:spPr>
          <a:xfrm>
            <a:off x="12385713" y="23093424"/>
            <a:ext cx="9649200" cy="6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A formação em PICS é uma estratégia eficaz, válida e viável para a mudança do paradigma biomédico. A experiência alinha-se às políticas nacionais de fomento às PICS (BRASIL, 2006; BRASIL, 2017) e à Educação Permanente em Saúde (BRASIL, 2007). Recomenda-se uma forte articulação em rede e a construção de um processo que se retroalimente para garantir o sucesso de iniciativas semelhantes.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2385714" y="22013303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952213" y="27853900"/>
            <a:ext cx="94329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7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i="0" sz="4572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879888" y="28578750"/>
            <a:ext cx="9793500" cy="9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ANDRADA, Paula Costa de; SOUZA, Vera Lúcia Trevisan de. Corpo e docência: a dança circular como promotora do desenvolvimento da consciência. </a:t>
            </a:r>
            <a:r>
              <a:rPr b="1" lang="en-US" sz="21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Psicologia Escolar e Educacional</a:t>
            </a: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v. 19, n. 2, p. 359-368, 2015.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BRASIL. Ministério da Saúde. Gabinete do Ministro. </a:t>
            </a:r>
            <a:r>
              <a:rPr b="1"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Portaria nº 849, de 27 de março de 2017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Inclui a Arteterapia, Ayurveda, Biodança, Dança Circular, Meditação, Musicoterapia, Naturopatia, Osteopatia, Quiropraxia, Reflexoterapia, Reiki, Shantala, Terapia Comunitária Integrativa e Yoga à Política Nacional de Práticas Integrativas e Complementares - PNPIC - no Sistema Único de Saúde. Diário Oficial da União: Brasília, DF, 28 mar. 2017.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BRASIL. Ministério da Saúde. Gabinete do Ministro. </a:t>
            </a:r>
            <a:r>
              <a:rPr b="1"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Portaria nº 1.996, de 20 de agosto de 2007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Dispõe sobre as diretrizes para a implementação da Política Nacional de Educação Permanente em Saúde e dá outras providências. Diário Oficial da União: Brasília, DF, 22 ago. 2007.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BRASIL. Ministério da Saúde. Gabinete do Ministro. </a:t>
            </a:r>
            <a:r>
              <a:rPr b="1"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Portaria nº 971, de 3 de maio de 2006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Aprova a Política Nacional de Práticas Integrativas e Complementares (PNPIC) no Sistema 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Único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Saúde. Diário Oficial da União: Brasília, DF, 4 mai. 2006.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" title="IMG_5977.PNG"/>
          <p:cNvPicPr preferRelativeResize="0"/>
          <p:nvPr/>
        </p:nvPicPr>
        <p:blipFill rotWithShape="1">
          <a:blip r:embed="rId3">
            <a:alphaModFix/>
          </a:blip>
          <a:srcRect b="12385" l="9004" r="9061" t="3869"/>
          <a:stretch/>
        </p:blipFill>
        <p:spPr>
          <a:xfrm>
            <a:off x="12385725" y="29435425"/>
            <a:ext cx="8480558" cy="40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title="IMG_5976.PNG"/>
          <p:cNvPicPr preferRelativeResize="0"/>
          <p:nvPr/>
        </p:nvPicPr>
        <p:blipFill rotWithShape="1">
          <a:blip r:embed="rId4">
            <a:alphaModFix/>
          </a:blip>
          <a:srcRect b="5965" l="18380" r="9960" t="14606"/>
          <a:stretch/>
        </p:blipFill>
        <p:spPr>
          <a:xfrm>
            <a:off x="13911560" y="33439450"/>
            <a:ext cx="8211139" cy="420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756250" y="7625400"/>
            <a:ext cx="2167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¹Secretaria de Saúde de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Caruaru (SMS - Caruaru)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2025-09-30T13:28:19Z</dcterms:created>
  <dc:creator>rao656402</dc:creator>
</cp:coreProperties>
</file>