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0" d="100"/>
          <a:sy n="30" d="100"/>
        </p:scale>
        <p:origin x="2568" y="-2538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116286" y="12030337"/>
            <a:ext cx="9592831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116286" y="13209317"/>
            <a:ext cx="9592830" cy="33977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Ofertar atendimento itinerante, multiprofissional e especializado para mulheres com dificuldades de acesso aos serviços, exames e procedimentos.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12127718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946823" y="4275665"/>
            <a:ext cx="19506522" cy="4985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PROJETO MULHER EM FOCO: DESCENTRALIZAÇÃO E FORTALECIMENTO DO ACESSO AO ATENDIMENTO ESPECIALIZADO EM SAÚDE DA MULHER NO MUNICÍPIO DE GOIANA-PE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3745621" y="9076202"/>
            <a:ext cx="17063809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Rosimery Maria da Silva¹*, Kariny Ellen dos Santos Silva², Gabriela Kelly Camacam de Albuquerque³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541949" y="9855819"/>
            <a:ext cx="21674408" cy="1868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Saúde de Pernambuco (SES-PE), Recife, Pernambuco. ²Secretaria Municipal de Saúde de Goiana (SESAU), Goiana, Pernambuco. </a:t>
            </a:r>
            <a:r>
              <a:rPr lang="en-US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³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Centro de Referência em Saúde da Mulher de Goiana (CRSM), Goiana, 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correspondente: rosimery1984@gmail.com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95812" y="16668203"/>
            <a:ext cx="9613304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95812" y="17837613"/>
            <a:ext cx="9613305" cy="65704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São realizadas ações itinerantes na sede e nos distritos do município de Goiana, oferecendo atendimento multiprofissional e especializado de demanda espontânea, com equidade e qualidade com base nas diretrizes do Sistema Único de Saúde (SUS). Os atendimentos incluem ginecologistas, endocrinologistas, nutricionistas, psicólogos, dermatologistas e mastologistas, além de exames de citologia, inserção e retirada de dispositivo intrauterino (DIU) e orientações sobre saúde da mulher.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60044" y="16772997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060044" y="23835516"/>
            <a:ext cx="9649072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1095812" y="24988715"/>
            <a:ext cx="9649071" cy="7201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Embora o serviço do Centro de Referência em Saúde da Mulher de Goiana funcione de forma inclusiva e responsiva, o acesso efetivo nem sempre é garantido. A escuta das mulheres revelou barreiras como transporte, falta de informação e responsabilidades domésticas, entre outros, que dificultam o acesso ao serviço. A integração entre níveis de atenção e a proatividade da equipe foram essenciais para ampliar o alcance e a adesão ao atendimento multiprofissional e especializado em saúde da mulher.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3930600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05774" y="12028302"/>
            <a:ext cx="9665313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41542" y="13186755"/>
            <a:ext cx="9607915" cy="46904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Disponibilizar atendimento multiprofissional e especializado em saúde da mulher, além da estrutura física do Centro de Referência em Saúde da Mulher de Goiana (CRSM), superando barreiras de acesso, fortalecendo vínculos com a comunidade e ampliando o cuidado integral e humanizado.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581797" y="12182502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21068" y="16667636"/>
            <a:ext cx="9650020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05775" y="17815123"/>
            <a:ext cx="9665313" cy="7275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Em 3 anos e 5 meses, o projeto atendeu 473 pacientes em demanda espontânea, desmistificando o paradigma de que o acesso à consulta especializada no SUS é algo difícil. Tendo grande aceitação entre as mulheres com diferentes dificuldade de acesso às consultas. Observou-se maior conhecimento sobre saúde da mulher, contribuindo para a redução da busca tardia por atendimento, em razão da falta de informação preventiva, o que resultou em maior adesão ao atendimento multiprofissional e especializado.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93550" y="16782627"/>
            <a:ext cx="9713434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835516"/>
            <a:ext cx="9592830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6" y="24988715"/>
            <a:ext cx="9649072" cy="5262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O projeto demonstra que políticas de saúde eficazes devem integrar descentralização e abordagem proativa, garantindo equidade no acesso e redução de agravos à saúde feminina. Recomenda-se fortalecer e replicar o projeto a outros municípios, com monitoramento contínuo dos impactos nos indicadores de saúde da mulher.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305647" y="23935135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94" b="5016"/>
          <a:stretch/>
        </p:blipFill>
        <p:spPr>
          <a:xfrm>
            <a:off x="1116286" y="31858182"/>
            <a:ext cx="9705314" cy="544362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9238" r="-139" b="24446"/>
          <a:stretch/>
        </p:blipFill>
        <p:spPr>
          <a:xfrm>
            <a:off x="12305647" y="31798990"/>
            <a:ext cx="9692959" cy="550175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457</Words>
  <Application>Microsoft Office PowerPoint</Application>
  <PresentationFormat>Personalizar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Centro da Mulher</cp:lastModifiedBy>
  <cp:revision>17</cp:revision>
  <dcterms:created xsi:type="dcterms:W3CDTF">2025-09-30T13:28:19Z</dcterms:created>
  <dcterms:modified xsi:type="dcterms:W3CDTF">2025-10-30T19:35:50Z</dcterms:modified>
</cp:coreProperties>
</file>