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772" y="1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8017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2095148"/>
            <a:ext cx="9649072" cy="34326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Promoção de bem-estar por meio de programas de atividade física para homens, mulheres, crianças e idosos, com o uso de exercícios funcionais.</a:t>
            </a:r>
            <a:endParaRPr lang="en-US" sz="30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000" dirty="0"/>
          </a:p>
        </p:txBody>
      </p:sp>
      <p:sp>
        <p:nvSpPr>
          <p:cNvPr id="6" name="TextBox 17"/>
          <p:cNvSpPr txBox="1"/>
          <p:nvPr/>
        </p:nvSpPr>
        <p:spPr>
          <a:xfrm>
            <a:off x="904958" y="10873805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46194" y="4739818"/>
            <a:ext cx="21110525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PROJETO  MOVIMENTO: O EXERCÍCIO FÍSICO COMO FERRAMENTA TRANSFORMADORA NA ATENÇÃO PRIMÁRIA EM RIACHO DAS ALMAS - PE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2413241" y="7121830"/>
            <a:ext cx="18576429" cy="12926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Anunciada dos Santos Lima¹,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Ieda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Rodrigues de Freitas², Eliane Braz da Silva Arruda³, Dennyson Ferreira Santos², Luís Henrique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Tiburtino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Santos³, Maria Luana do Nascimento Lima², José Pierre da Silva³, Eduardo Amaro da Silva²,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2413241" y="8414546"/>
            <a:ext cx="17605961" cy="15995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²Universidade Federal de Pernambuco (UFPE), Recife, Pernambuco. ³Secretaria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Anunciada dos Santos Lima: anunciada_maria@icloud.com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60044" y="16706453"/>
            <a:ext cx="957753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72528" y="17894617"/>
            <a:ext cx="9649072" cy="7677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A prática surgiu como ferramenta essencial na promoção de saúde durante a pandemia Covid-19 em um cenário de grande incidência do sedentarismo e do adoecimento mental. Os usuários são frutos de um apoio matricial realizado nas Unidades Básicas de Saúde através de ações periódicas. As aulas são realizadas em grupos ao ar livre e acontecem diariamente com atividades funcionais e culturais nos polos da Academia da Saúde I e II utilizando questionários e avaliações físicas periodicamente.</a:t>
            </a:r>
            <a:endParaRPr sz="30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59916" y="1677643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01659" y="268252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05087" y="28039271"/>
            <a:ext cx="9649072" cy="627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O Projeto Movimento representa uma experiencia exitosa na promoção de saúde e foi reconhecida nacionalmente pelo CONASEMS no ano de 2022, destacando sua efetividade na saúde pública através do exercício físico. Esse reconhecimento provocou maior visibilidade e aderência, sendo necessário a expansão do atendimento para a zona rural, que representa grande parte da população total, buscando a intercomunicação com as unidades de saúde de cada território visando a equidade.</a:t>
            </a:r>
            <a:endParaRPr sz="3000" dirty="0">
              <a:latin typeface="Montserrat" panose="00000500000000000000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04958" y="2694026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9561" y="1080179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2007412"/>
            <a:ext cx="9649072" cy="48430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Prevenir a incidência de Doenças Crônicas Não Transmissíveis (DCNT); reduzir os índices de sedentarismo; manter o cuidado continuado com os usuários; amenizar as dores musculoesqueléticas; minimizar gastos públicos com medicação.</a:t>
            </a:r>
            <a:endParaRPr lang="en-US" sz="30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000" dirty="0">
              <a:latin typeface="Montserrat" panose="00000500000000000000" pitchFamily="2" charset="0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519324" y="1092357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49426" y="16720731"/>
            <a:ext cx="957753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64363" y="17879859"/>
            <a:ext cx="9649072" cy="6971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Até setembro de 2025 foram realizados 422 questionários, onde 80% dos usuários relataram melhoras na qualidade do sono, 97% sentem mais disposição para atividades cotidianas, 50% apresentam melhora da saúde mental e desuso de antidepressivos. Já nas avaliações físicas realizadas em 373 usuários, 83% apresentaram redução significativa no percentual de gordura e do índice de massa corporal, 75% tiveram melhora no consumo máximo de oxigênio.</a:t>
            </a:r>
            <a:endParaRPr sz="3000" dirty="0">
              <a:latin typeface="Montserrat" panose="00000500000000000000" pitchFamily="2" charset="0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313530" y="1681014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99561" y="268645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64363" y="28000253"/>
            <a:ext cx="9649072" cy="6971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000" dirty="0">
                <a:latin typeface="Montserrat" panose="00000500000000000000" pitchFamily="2" charset="0"/>
              </a:rPr>
              <a:t>A participação ativa dos usuários e a interação multiprofissional da Rede de Atenção a Saúde (RAS) possibilita resultados expressivos com integração e equidade no SUS, inspirando outras gestões municipais. Esse fortalecimento da integração na rede reforça a necessidade do cuidado continuado e acolhimento da população através do exercício nos equipamentos públicos, direcionando o acesso como um direito e de forma estratégica.</a:t>
            </a:r>
            <a:endParaRPr sz="3000" dirty="0">
              <a:latin typeface="Montserrat" panose="00000500000000000000" pitchFamily="2" charset="0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363665" y="2700359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487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Usuario1</cp:lastModifiedBy>
  <cp:revision>16</cp:revision>
  <dcterms:created xsi:type="dcterms:W3CDTF">2025-09-30T13:28:19Z</dcterms:created>
  <dcterms:modified xsi:type="dcterms:W3CDTF">2025-10-31T10:31:38Z</dcterms:modified>
</cp:coreProperties>
</file>