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260" y="-3316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076744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991577"/>
            <a:ext cx="9649072" cy="2677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Implantação da dispensação descentralizada de medicamentos na Clínica do Rim.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0839449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060045" y="4388356"/>
            <a:ext cx="20994804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>
                <a:latin typeface="Montserrat"/>
              </a:rPr>
              <a:t>Dispensação Descentralizada de Medicamentos na Clínica do Rim de Carpina-PE: Facilitando o Acesso para Pacientes Renais Crônicos</a:t>
            </a:r>
            <a:endParaRPr lang="pt-BR" sz="5400" dirty="0">
              <a:latin typeface="Montserrat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1060045" y="7116416"/>
            <a:ext cx="20922795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28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latin typeface="Montserrat"/>
              </a:rPr>
              <a:t>Fabiana Tavares Gomes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¹*, </a:t>
            </a:r>
            <a:r>
              <a:rPr lang="pt-BR" sz="2800" b="1" dirty="0">
                <a:latin typeface="Montserrat"/>
              </a:rPr>
              <a:t>Luciene da Silva Nunes Araújo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latin typeface="Montserrat"/>
              </a:rPr>
              <a:t>, </a:t>
            </a:r>
            <a:r>
              <a:rPr lang="pt-BR" sz="2800" b="1" dirty="0" err="1">
                <a:latin typeface="Montserrat"/>
              </a:rPr>
              <a:t>Wellida</a:t>
            </a:r>
            <a:r>
              <a:rPr lang="pt-BR" sz="2800" b="1" dirty="0">
                <a:latin typeface="Montserrat"/>
              </a:rPr>
              <a:t> Cristiane de Moura Guerra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¹, </a:t>
            </a:r>
            <a:r>
              <a:rPr lang="pt-BR" sz="2800" b="1" dirty="0">
                <a:latin typeface="Montserrat"/>
              </a:rPr>
              <a:t>Elisete </a:t>
            </a:r>
            <a:r>
              <a:rPr lang="pt-BR" sz="2800" b="1" dirty="0" err="1">
                <a:latin typeface="Montserrat"/>
              </a:rPr>
              <a:t>Luduvico</a:t>
            </a:r>
            <a:r>
              <a:rPr lang="pt-BR" sz="2800" b="1" dirty="0">
                <a:latin typeface="Montserrat"/>
              </a:rPr>
              <a:t> do Nascimento Silva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latin typeface="Montserrat"/>
              </a:rPr>
              <a:t>, </a:t>
            </a:r>
            <a:r>
              <a:rPr lang="pt-BR" sz="2800" b="1" dirty="0" err="1">
                <a:latin typeface="Montserrat"/>
              </a:rPr>
              <a:t>Thaysa</a:t>
            </a:r>
            <a:r>
              <a:rPr lang="pt-BR" sz="2800" b="1" dirty="0">
                <a:latin typeface="Montserrat"/>
              </a:rPr>
              <a:t> </a:t>
            </a:r>
            <a:r>
              <a:rPr lang="pt-BR" sz="2800" b="1" dirty="0" err="1">
                <a:latin typeface="Montserrat"/>
              </a:rPr>
              <a:t>Thatyana</a:t>
            </a:r>
            <a:r>
              <a:rPr lang="pt-BR" sz="2800" b="1" dirty="0">
                <a:latin typeface="Montserrat"/>
              </a:rPr>
              <a:t> Aragão Guerra Mota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</a:t>
            </a:r>
            <a:r>
              <a:rPr lang="pt-BR" sz="2800" b="1" dirty="0">
                <a:latin typeface="Montserrat"/>
              </a:rPr>
              <a:t>, Isabel Helena de Souza Leal Costa</a:t>
            </a:r>
            <a:r>
              <a:rPr lang="en-US" sz="2800" b="1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¹</a:t>
            </a:r>
            <a:endParaRPr lang="pt-BR" sz="2800" b="1" dirty="0">
              <a:latin typeface="Montserrat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800" dirty="0">
              <a:latin typeface="Montserrat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pt-BR" sz="2400" dirty="0">
              <a:latin typeface="Montserrat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8773667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(SES-PE), II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Geres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Limoeiro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*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fabitavaresgomes@gmail.com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641842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7930589"/>
            <a:ext cx="9649072" cy="4557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/>
              </a:rPr>
              <a:t>A Farmácia do Estado de Pernambuco (II GERES), implantou a dispensação descentralizada de medicamentos nas duas unidades da Clínica do Rim de Carpina, facilitando o acesso de pacientes dialíticos ao Componente Especializado da Assistência Farmacêutica. </a:t>
            </a:r>
          </a:p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A entrega das medicações ocorre no local da hemodiálise, quatro vezes ao mês, promovendo comodidade, segurança e fortalecendo o vínculo entre pacientes e equipe farmacêutica.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649043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5062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A descentralização demonstrou ser uma estratégia eficaz para promover equidade e integralidade no cuidado farmacêutico. O trabalho multiprofissional fortaleceu a comunicação entre equipes, ampliou o vínculo com os usuários e contribuiu para a humanização da assistência. </a:t>
            </a:r>
          </a:p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Evidenciou-se a importância da qualificação contínua e do planejamento estruturado para garantir a sustentabilidade e a qualidade do serviço.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079307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2017216"/>
            <a:ext cx="9649072" cy="4401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Facilitar o acesso dos pacientes renais crônicos aos medicamentos da Farmácia do Estado de Pernambuco por meio da dispensação descentralizada na Clínica do Rim de Carpina, reduzindo deslocamentos, fortalecendo a adesão terapêutica e garantindo continuidade do cuidado </a:t>
            </a:r>
            <a:r>
              <a:rPr lang="pt-BR" sz="2800" dirty="0" err="1">
                <a:latin typeface="Montserrat"/>
              </a:rPr>
              <a:t>farmacoterapêutico</a:t>
            </a:r>
            <a:r>
              <a:rPr lang="pt-BR" sz="2800" dirty="0">
                <a:latin typeface="Montserrat"/>
              </a:rPr>
              <a:t>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10865088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644406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956228"/>
            <a:ext cx="9649072" cy="5850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2800" dirty="0">
                <a:latin typeface="Montserrat"/>
              </a:rPr>
              <a:t>A estratégia de dispensação descentralizada foi bem avaliada pelos pacientes, que relataram maior satisfação, conforto e adesão ao tratamento.</a:t>
            </a:r>
          </a:p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Observou-se maior agilidade no processo, redução de deslocamentos, erros e desperdícios, além de otimização do tempo da equipe farmacêutica.</a:t>
            </a:r>
          </a:p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A iniciativa fortaleceu a integração entre a Farmácia do Estado e as unidades da Clínica do Rim, promovendo um atendimento mais seguro, organizado e centrado no paciente.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651606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5419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A dispensação descentralizada de medicamentos pela Farmácia de Pernambuco na Clínica do Rim mostrou-se uma estratégia eficaz para ampliar o acesso, reduzir deslocamentos e fortalecer a adesão terapêutica de pacientes renais crônicos. </a:t>
            </a:r>
          </a:p>
          <a:p>
            <a:pPr algn="just"/>
            <a:endParaRPr lang="pt-BR" sz="2800" dirty="0">
              <a:latin typeface="Montserrat"/>
            </a:endParaRPr>
          </a:p>
          <a:p>
            <a:pPr algn="just"/>
            <a:r>
              <a:rPr lang="pt-BR" sz="2800" dirty="0">
                <a:latin typeface="Montserrat"/>
              </a:rPr>
              <a:t>A iniciativa contribui para a continuidade do cuidado, o uso racional de medicamentos e a qualificação do serviço farmacêutico, com foco na humanização e na integralidade da assistência.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Ministério da Saúde. Protocolo Clínico e Diretrizes Terapêuticas – Doença Renal Crônica. Brasília: Ministério da Saúde, 2023. Disponível em: https://www.gov.br/saude/pt-br￼. Acesso em: 07 out. 2025.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solidFill>
                <a:srgbClr val="000000"/>
              </a:solidFill>
              <a:latin typeface="Montserrat" pitchFamily="2" charset="0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Ministério da Saúde. Componente Especializado da Assistência Farmacêutica: Manual do Gestor. Brasília: Ministério da Saúde, 2022. Disponível em: https://www.gov.br/saude/pt-br/assuntos/assistencia-farmaceutica￼. Acesso em: 07 out. 2025.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Ministério da Saúde. Política Nacional de Humanização: </a:t>
            </a:r>
            <a:r>
              <a:rPr lang="pt-BR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HumanizaSUS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Brasília: Ministério da Saúde, 2013. Disponível em: https://bvsms.saude.gov.br/bvs/publicacoes/politica_nacional_humanizacao_pnh_folheto.pdf￼. Acesso em: 07 out. 2025.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SILVA, L. F.; MOURA, J. R. P.; SANTOS, R. A. Adesão terapêutica em pacientes renais crônicos em hemodiálise: desafios e estratégias do cuidado farmacêutico. Revista Brasileira de Farmácia Hospitalar e Serviços de Saúde, v. 13, n. 2, p. 57-65, 2022.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640</Words>
  <Application>Microsoft Office PowerPoint</Application>
  <PresentationFormat>Personalizar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Fabiana</cp:lastModifiedBy>
  <cp:revision>16</cp:revision>
  <dcterms:created xsi:type="dcterms:W3CDTF">2025-09-30T13:28:19Z</dcterms:created>
  <dcterms:modified xsi:type="dcterms:W3CDTF">2025-10-30T02:03:33Z</dcterms:modified>
</cp:coreProperties>
</file>