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25" d="100"/>
          <a:sy n="25" d="100"/>
        </p:scale>
        <p:origin x="1554" y="1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02299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422092"/>
            <a:ext cx="9649072" cy="20331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Utilização de painéis de monitoramento automatizados para gestão eficiente de contratos da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Saúde de Camaragibe.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0269964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072399" y="4388356"/>
            <a:ext cx="20910441" cy="21782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50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GESTÃO EFICIENTE DE CONTRATOS NA SECRETARIA DE SAÚDE DE CAMARAGIBE COM PAINÉIS AUTOMATIZADOS</a:t>
            </a:r>
            <a:endParaRPr lang="en-US" sz="5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844478" y="6744813"/>
            <a:ext cx="17754921" cy="14646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Isabelle Maria Feitosa de Araujo¹*, Alinne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Girlaine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Libera Torreão¹,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Ana Perez Pimenta Menezes Lyra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Andressa Caroline Burgos Gomes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Fábio Santana da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Gessyca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Correia Curvelo Cavalcanti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Itamise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Costa de Araújo Nascimento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8281517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isabellemfa.camaragibe@gmail.com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41861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72399" y="15496723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Foi realizado o mapeamento e análise dos processos junto à Coordenação de Contratos, que indicou as principais visualizações relevantes. Os dados de contratos foram organizados e automatizados em planilha no Google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Sheets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para permitir, por meio de painéis internos, monitorar prazos de vencimentos, prorrogações e o acompanhamento de gestores e fiscais com mais eficiência, incluindo contratos de locações de imóveis, geridos majoritariamente de forma não digital.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24148" y="1425615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284153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209691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mapeamento de processos na Coordenação de Contratos foi essencial para a qualidade dos dados e criação de painéis de monitoramento. Assim, foi possível assegurar o cumprimento dos prazos de reajuste, melhorar o acompanhamento de gestores e fiscais e organizar com mais eficiência as renovações contratuais. Entretanto, os painéis ainda estão restritos ao setor. Transferi-los para uma ferramenta </a:t>
            </a:r>
            <a:r>
              <a:rPr lang="pt-BR" sz="2800" i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Business </a:t>
            </a:r>
            <a:r>
              <a:rPr lang="pt-BR" sz="2800" i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Intelligence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permitiria maior interatividade,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transparência e colaboração entre os setores.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36507" y="2291354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022359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447731"/>
            <a:ext cx="9649072" cy="27384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Estruturar a gestão de contratos da Secretaria de Saúde de Camaragibe por meio da implantação de painéis de monitoramento desenvolvidos internamente em planilha sem custos adicionais.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029560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55719" y="1470085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22016" y="16046530"/>
            <a:ext cx="9649072" cy="90848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Melhoria da qualidade dos dados contratuais e implantação de painéis de monitoramento em planilha automatizada contendo: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Valor anual e mensal de contratos ativos;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Status: ativo, encerrado, suspenso ou rescindido;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Contratos vencendo em 15 e 60 dias;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Vigências de contratos por mês;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Contratos ativos por gestores e fiscais, titulares e suplentes;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Totais por tipo de lei e por tipo de objeto;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Quantidade de contratos por termos aditivos e prorrogação;</a:t>
            </a:r>
          </a:p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● Contratos de Imóveis alugados por área/serviço.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513552" y="1471764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567792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7175037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comprovou que a criação de painéis automatizados sem custo, via planilha, é uma solução viável e eficaz, trazendo ganhos imediatos de controle e eficiência na gestão de contratos. A iniciativa elevou a qualidade das informações e o cumprimento de prazos, adequando-se mais à Lei no 14.133/2021. Para ampliar seu impacto, a futura migração para outra ferramenta potencializará a transparência e a integração entre os setores.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579254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468</Words>
  <Application>Microsoft Office PowerPoint</Application>
  <PresentationFormat>Personalizar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Isabelle Araujo</cp:lastModifiedBy>
  <cp:revision>12</cp:revision>
  <dcterms:created xsi:type="dcterms:W3CDTF">2025-09-30T13:28:19Z</dcterms:created>
  <dcterms:modified xsi:type="dcterms:W3CDTF">2025-10-31T18:01:29Z</dcterms:modified>
</cp:coreProperties>
</file>