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5" d="100"/>
          <a:sy n="35" d="100"/>
        </p:scale>
        <p:origin x="858" y="-576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e paudalho" userId="c0fc13fd7835c317" providerId="LiveId" clId="{0E03308A-6388-40C0-969A-BE5229EB718B}"/>
    <pc:docChg chg="modSld">
      <pc:chgData name="ate paudalho" userId="c0fc13fd7835c317" providerId="LiveId" clId="{0E03308A-6388-40C0-969A-BE5229EB718B}" dt="2025-10-31T14:35:49.608" v="210" actId="1036"/>
      <pc:docMkLst>
        <pc:docMk/>
      </pc:docMkLst>
      <pc:sldChg chg="modSp mod">
        <pc:chgData name="ate paudalho" userId="c0fc13fd7835c317" providerId="LiveId" clId="{0E03308A-6388-40C0-969A-BE5229EB718B}" dt="2025-10-31T14:35:49.608" v="210" actId="1036"/>
        <pc:sldMkLst>
          <pc:docMk/>
          <pc:sldMk cId="0" sldId="256"/>
        </pc:sldMkLst>
        <pc:spChg chg="mod">
          <ac:chgData name="ate paudalho" userId="c0fc13fd7835c317" providerId="LiveId" clId="{0E03308A-6388-40C0-969A-BE5229EB718B}" dt="2025-10-31T14:35:44.614" v="205" actId="1036"/>
          <ac:spMkLst>
            <pc:docMk/>
            <pc:sldMk cId="0" sldId="256"/>
            <ac:spMk id="4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5:41.435" v="201" actId="1036"/>
          <ac:spMkLst>
            <pc:docMk/>
            <pc:sldMk cId="0" sldId="256"/>
            <ac:spMk id="5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5:49.608" v="210" actId="10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2:36.300" v="61" actId="1035"/>
          <ac:spMkLst>
            <pc:docMk/>
            <pc:sldMk cId="0" sldId="256"/>
            <ac:spMk id="15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2:46.798" v="90" actId="1036"/>
          <ac:spMkLst>
            <pc:docMk/>
            <pc:sldMk cId="0" sldId="256"/>
            <ac:spMk id="16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2:59.210" v="92" actId="1035"/>
          <ac:spMkLst>
            <pc:docMk/>
            <pc:sldMk cId="0" sldId="256"/>
            <ac:spMk id="17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3:50.639" v="131" actId="1036"/>
          <ac:spMkLst>
            <pc:docMk/>
            <pc:sldMk cId="0" sldId="256"/>
            <ac:spMk id="18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3:27.220" v="98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3:58.611" v="164" actId="1036"/>
          <ac:spMkLst>
            <pc:docMk/>
            <pc:sldMk cId="0" sldId="256"/>
            <ac:spMk id="20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5:30.799" v="194" actId="1036"/>
          <ac:spMkLst>
            <pc:docMk/>
            <pc:sldMk cId="0" sldId="256"/>
            <ac:spMk id="48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5:36.802" v="199" actId="1036"/>
          <ac:spMkLst>
            <pc:docMk/>
            <pc:sldMk cId="0" sldId="256"/>
            <ac:spMk id="50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5:03.359" v="188" actId="1036"/>
          <ac:spMkLst>
            <pc:docMk/>
            <pc:sldMk cId="0" sldId="256"/>
            <ac:spMk id="54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4:42.225" v="183" actId="1076"/>
          <ac:spMkLst>
            <pc:docMk/>
            <pc:sldMk cId="0" sldId="256"/>
            <ac:spMk id="55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4:36.593" v="182" actId="1076"/>
          <ac:spMkLst>
            <pc:docMk/>
            <pc:sldMk cId="0" sldId="256"/>
            <ac:spMk id="56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5:19.505" v="190" actId="1076"/>
          <ac:spMkLst>
            <pc:docMk/>
            <pc:sldMk cId="0" sldId="256"/>
            <ac:spMk id="57" creationId="{00000000-0000-0000-0000-000000000000}"/>
          </ac:spMkLst>
        </pc:spChg>
        <pc:spChg chg="mod">
          <ac:chgData name="ate paudalho" userId="c0fc13fd7835c317" providerId="LiveId" clId="{0E03308A-6388-40C0-969A-BE5229EB718B}" dt="2025-10-31T14:35:15.191" v="189" actId="1076"/>
          <ac:spMkLst>
            <pc:docMk/>
            <pc:sldMk cId="0" sldId="256"/>
            <ac:spMk id="5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.gov.br/web/dou/-/portaria-gm/ms-n-7.266-de-18-de-junho-de-2025-637187199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011111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259484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Descrever como o Programa Agora Tem Especialista vem sendo operacionalizado em Paudalho desde março de 2025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026909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16286" y="4388356"/>
            <a:ext cx="21314368" cy="3577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>
                <a:solidFill>
                  <a:srgbClr val="0089CD"/>
                </a:solidFill>
                <a:latin typeface="Montserrat" pitchFamily="2" charset="0"/>
              </a:rPr>
              <a:t>Ampliação do acesso à Atenção Especializada: um relato sobre o Programa Agora Tem Especialistas no município de Paudalho - PE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412430" y="6821382"/>
            <a:ext cx="17569952" cy="602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Rozalina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Silva Santos¹*,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Alyne Magda Nunes da 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Maria Lúcia Matias Ferreira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6" y="7615585"/>
            <a:ext cx="21674408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¹Assistente Social,  Paudalho, Pernambuco. ²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Coordenadora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Regulação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Ambulatorial e  Centro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Especialidades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Paudalho, Pernambuco. ³Secretária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Paudalho,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rozalina.ssantos@upe.br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541030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64861" y="16452331"/>
            <a:ext cx="9649072" cy="7670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Consiste na implementação do PATE em Paudalho, tendo como objetivo a ampliação do acesso aos usuários do SUS aos serviços ofertados na Atenção Especializada, em articulação com a APS. As medidas elaboradas foram estruturadas com o intuito de fortalecer a Rede de Atenção à Saúde do município, tendo em vista o cuidado de forma integral, a redução do tempo de espera por consultas, exames e procedimentos especializados, melhorando a comunicação, ampliando resolutividade e a continuidade do cuidado.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5554325"/>
            <a:ext cx="9476935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436870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72399" y="25445305"/>
            <a:ext cx="9649072" cy="7670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operacionalização do programa no município fortaleceu a integração entre os níveis de atenção, otimizou a comunicação entre APS e Atenção Especializada, para garantia do acesso e a continuidade do cuidado. Para implementação do PATE tem sido necessário planejamento, comunicação, participação dos profissionais para que o cuidado ofertado seja equânime e integral. Contudo, apesar dos avanços ainda que iniciais, é necessário aprimorar os instrumentos de monitoramento e avaliação.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451500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018312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144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- Explicar o processo de implementação do Programa Agora Tem Especialista no Município de Paudalho, a partir da organização dos fluxos e protocolos instituídos entre APS e Atenção Especializada. 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- Refletir sobre os avanços do Programa Agora Tem Especialistas no município de Paudalho.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1034751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541030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57783" y="16355873"/>
            <a:ext cx="9649072" cy="780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implementação do PATE em Paudalho modificou a organização dos fluxos instituídos para qualificação do atendimento e redução do tempo de espera. Além disso, resultou na melhoria da articulação e comunicação entre APS e Atenção Especializada, a partir da instituição de encaminhamentos às Ofertas de Cuidados Integrados, garantindo referência e a contrarreferência para continuidade do cuidado no território, organização de itinerários que garantem maior parte dos atendimentos em um único dia.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509316" y="1555432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21542" y="2436870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30709" y="25388001"/>
            <a:ext cx="9649072" cy="6265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experiência municipal com a implementação do Programa Agora Tem Especialistas tem contribuído de modo significativo para a ampliação do acesso e a qualificação do cuidado, fortalecendo a integração entre a Atenção Básica e a Atenção Especializada. Diante disso, ressalta-se a importância da articulação entre os serviços, do investimento no trabalho em equipe e do contínuo acompanhamento dos fluxos assistenciais para que as ações sejam exitosas.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313530" y="24515004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358023" y="33619699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04405" y="34506421"/>
            <a:ext cx="20894675" cy="14893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BRASIL. Ministério da Saúde. Portaria GM/MS nº 7.266, de 18 de junho de 2025. Dispõe sobre o Programa “Agora Tem Especialistas”, no âmbito do Sistema Único de Saúde – SUS. Diário Oficial da União, Brasília, DF, 18 jun. 2025. Disponível em: https://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hlinkClick r:id="rId2"/>
              </a:rPr>
              <a:t>https://www.in.gov.br/web/dou/-/portaria-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hlinkClick r:id="rId2"/>
              </a:rPr>
              <a:t>gm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hlinkClick r:id="rId2"/>
              </a:rPr>
              <a:t>/ms-n-7.266-de-18-de-junho-de-2025-637187199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  Acesso em: 20 out. 2025.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555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ate paudalho</cp:lastModifiedBy>
  <cp:revision>17</cp:revision>
  <dcterms:created xsi:type="dcterms:W3CDTF">2025-09-30T13:28:19Z</dcterms:created>
  <dcterms:modified xsi:type="dcterms:W3CDTF">2025-10-31T14:36:32Z</dcterms:modified>
</cp:coreProperties>
</file>