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6413" cy="10287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482" y="3195640"/>
            <a:ext cx="15543451" cy="22050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2963" y="5829300"/>
            <a:ext cx="12800489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6515300" y="411959"/>
            <a:ext cx="8225712" cy="87772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828641" y="411959"/>
            <a:ext cx="24381884" cy="87772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502" y="6610352"/>
            <a:ext cx="15543451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502" y="4360070"/>
            <a:ext cx="15543451" cy="22502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28643" y="2400302"/>
            <a:ext cx="16302211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435626" y="2400302"/>
            <a:ext cx="16305385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2" y="2302670"/>
            <a:ext cx="8079675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322" y="3262313"/>
            <a:ext cx="8079675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89246" y="2302670"/>
            <a:ext cx="8082849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89246" y="3262313"/>
            <a:ext cx="8082849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2" y="409575"/>
            <a:ext cx="6016104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9480" y="409577"/>
            <a:ext cx="10222613" cy="87796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322" y="2152652"/>
            <a:ext cx="6016104" cy="7036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265" y="7200900"/>
            <a:ext cx="10971848" cy="8501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84265" y="919163"/>
            <a:ext cx="10971848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84265" y="8051007"/>
            <a:ext cx="10971848" cy="12072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1" y="2400302"/>
            <a:ext cx="16457772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99A3-F29C-4B2A-9407-130559C812EA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D9E5-9362-4390-A61E-0DF166ECDEB3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ppt1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-4763"/>
            <a:ext cx="18294350" cy="102965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30" y="2695228"/>
            <a:ext cx="5692485" cy="2114178"/>
          </a:xfrm>
          <a:prstGeom prst="rect">
            <a:avLst/>
          </a:prstGeom>
          <a:noFill/>
        </p:spPr>
      </p:pic>
      <p:pic>
        <p:nvPicPr>
          <p:cNvPr id="2051" name="Picture 3" descr="C:\Users\rao656402\Desktop\logo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7261" y="8580538"/>
            <a:ext cx="8239041" cy="595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38928" y="2204905"/>
            <a:ext cx="10761376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4800" dirty="0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Montserrat"/>
                <a:sym typeface="Montserrat"/>
              </a:rPr>
              <a:t>TÍTULO</a:t>
            </a:r>
            <a:r>
              <a:rPr lang="en-US" sz="5400" dirty="0">
                <a:solidFill>
                  <a:schemeClr val="bg1"/>
                </a:solidFill>
                <a:latin typeface="Montserrat"/>
                <a:sym typeface="Montserrat"/>
              </a:rPr>
              <a:t> </a:t>
            </a:r>
            <a:endParaRPr lang="en-US" sz="5400" dirty="0">
              <a:solidFill>
                <a:schemeClr val="bg1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6695" y="5692750"/>
            <a:ext cx="2199977" cy="1047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Autores</a:t>
            </a:r>
            <a:endParaRPr lang="en-US" sz="3000">
              <a:solidFill>
                <a:srgbClr val="FDFDFE"/>
              </a:solidFill>
              <a:latin typeface="Montserrat"/>
              <a:ea typeface="Montserrat"/>
              <a:cs typeface="Montserrat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err="1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Instituições</a:t>
            </a:r>
            <a:endParaRPr lang="en-US" sz="3000">
              <a:solidFill>
                <a:srgbClr val="FDFDFE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7" name="TextBox 3"/>
          <p:cNvSpPr txBox="1"/>
          <p:nvPr/>
        </p:nvSpPr>
        <p:spPr>
          <a:xfrm>
            <a:off x="7950794" y="4019835"/>
            <a:ext cx="9341528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7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54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3600" dirty="0"/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3847356"/>
            <a:ext cx="10238841" cy="279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</a:t>
            </a:r>
          </a:p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54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1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 </a:t>
            </a:r>
            <a:r>
              <a:rPr lang="en-US" sz="32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RECOMENDAÇÕES</a:t>
            </a:r>
            <a:endParaRPr lang="en-US" sz="32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4449666"/>
            <a:ext cx="10238841" cy="134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AGRADECIMENTOS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54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AGRADECIMENTOS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870" y="2335188"/>
            <a:ext cx="5692485" cy="2114178"/>
          </a:xfrm>
          <a:prstGeom prst="rect">
            <a:avLst/>
          </a:prstGeom>
          <a:noFill/>
        </p:spPr>
      </p:pic>
      <p:sp>
        <p:nvSpPr>
          <p:cNvPr id="9" name="TextBox 6"/>
          <p:cNvSpPr txBox="1"/>
          <p:nvPr/>
        </p:nvSpPr>
        <p:spPr>
          <a:xfrm>
            <a:off x="6222008" y="4775182"/>
            <a:ext cx="6665614" cy="131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OBRIGAD@!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22861" y="6439644"/>
            <a:ext cx="9140825" cy="1674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246"/>
              </a:lnSpc>
            </a:pP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Nome </a:t>
            </a:r>
            <a:r>
              <a:rPr lang="en-US" sz="32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completo</a:t>
            </a:r>
            <a:endParaRPr lang="en-US" sz="3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246"/>
              </a:lnSpc>
            </a:pPr>
            <a:r>
              <a:rPr lang="en-US" sz="32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Instituição</a:t>
            </a: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origem</a:t>
            </a:r>
            <a:endParaRPr lang="en-US" sz="3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4246"/>
              </a:lnSpc>
            </a:pP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e-mail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583F9-39F0-D49E-268E-79231120AE7A}"/>
              </a:ext>
            </a:extLst>
          </p:cNvPr>
          <p:cNvSpPr txBox="1"/>
          <p:nvPr/>
        </p:nvSpPr>
        <p:spPr>
          <a:xfrm>
            <a:off x="5334000" y="2780718"/>
            <a:ext cx="1150269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7200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pPr algn="r"/>
            <a:r>
              <a:rPr lang="en-US" sz="7200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  <a:endParaRPr lang="en-US" sz="7200" dirty="0">
              <a:solidFill>
                <a:srgbClr val="FDFDFE"/>
              </a:solidFill>
              <a:latin typeface="Montserrat"/>
            </a:endParaRP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54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3256DF5-919D-61B3-FC08-122E448B736C}"/>
              </a:ext>
            </a:extLst>
          </p:cNvPr>
          <p:cNvSpPr txBox="1"/>
          <p:nvPr/>
        </p:nvSpPr>
        <p:spPr>
          <a:xfrm>
            <a:off x="1222327" y="111711"/>
            <a:ext cx="705678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  <a:endParaRPr lang="en-US" sz="3600" dirty="0">
              <a:solidFill>
                <a:srgbClr val="FDFDFE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9400" y="4549656"/>
            <a:ext cx="6202174" cy="1341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8049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54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OBJETIVOS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7696200" y="3919364"/>
            <a:ext cx="9694229" cy="279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54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1D76F9B6-E85C-B7F8-D3E9-04D577ABBB49}"/>
              </a:ext>
            </a:extLst>
          </p:cNvPr>
          <p:cNvSpPr txBox="1"/>
          <p:nvPr/>
        </p:nvSpPr>
        <p:spPr>
          <a:xfrm>
            <a:off x="1150318" y="-258013"/>
            <a:ext cx="14442513" cy="12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69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1198" y="4549656"/>
            <a:ext cx="7570376" cy="1314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2706" y="3219998"/>
            <a:ext cx="15976354" cy="454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RESULTADOS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1134</Words>
  <Application>Microsoft Macintosh PowerPoint</Application>
  <PresentationFormat>Personalizar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Microsoft Office User</cp:lastModifiedBy>
  <cp:revision>9</cp:revision>
  <dcterms:created xsi:type="dcterms:W3CDTF">2025-09-29T18:47:39Z</dcterms:created>
  <dcterms:modified xsi:type="dcterms:W3CDTF">2025-10-28T11:49:50Z</dcterms:modified>
</cp:coreProperties>
</file>